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crdownload"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handoutMasterIdLst>
    <p:handoutMasterId r:id="rId21"/>
  </p:handoutMasterIdLst>
  <p:sldIdLst>
    <p:sldId id="257" r:id="rId5"/>
    <p:sldId id="272" r:id="rId6"/>
    <p:sldId id="264" r:id="rId7"/>
    <p:sldId id="273" r:id="rId8"/>
    <p:sldId id="274" r:id="rId9"/>
    <p:sldId id="275" r:id="rId10"/>
    <p:sldId id="276" r:id="rId11"/>
    <p:sldId id="269" r:id="rId12"/>
    <p:sldId id="278" r:id="rId13"/>
    <p:sldId id="279" r:id="rId14"/>
    <p:sldId id="280" r:id="rId15"/>
    <p:sldId id="281" r:id="rId16"/>
    <p:sldId id="282" r:id="rId17"/>
    <p:sldId id="283" r:id="rId18"/>
    <p:sldId id="284" r:id="rId19"/>
  </p:sldIdLst>
  <p:sldSz cx="12188825"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280" autoAdjust="0"/>
  </p:normalViewPr>
  <p:slideViewPr>
    <p:cSldViewPr>
      <p:cViewPr varScale="1">
        <p:scale>
          <a:sx n="54" d="100"/>
          <a:sy n="54" d="100"/>
        </p:scale>
        <p:origin x="682" y="45"/>
      </p:cViewPr>
      <p:guideLst>
        <p:guide pos="3839"/>
        <p:guide orient="horz" pos="2160"/>
      </p:guideLst>
    </p:cSldViewPr>
  </p:slideViewPr>
  <p:notesTextViewPr>
    <p:cViewPr>
      <p:scale>
        <a:sx n="1" d="1"/>
        <a:sy n="1" d="1"/>
      </p:scale>
      <p:origin x="0" y="0"/>
    </p:cViewPr>
  </p:notesTextViewPr>
  <p:notesViewPr>
    <p:cSldViewPr>
      <p:cViewPr varScale="1">
        <p:scale>
          <a:sx n="63" d="100"/>
          <a:sy n="63" d="100"/>
        </p:scale>
        <p:origin x="1986" y="108"/>
      </p:cViewPr>
      <p:guideLst>
        <p:guide orient="horz" pos="3024"/>
        <p:guide pos="230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BA5A207F-0F91-42F2-96D0-049C6003623B}" type="datetimeFigureOut">
              <a:rPr lang="en-US"/>
              <a:t>1/18/2025</a:t>
            </a:fld>
            <a:endParaRPr/>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9C567D4A-04CB-4EDF-8FB1-342A02FC8EC5}" type="slidenum">
              <a:rPr/>
              <a:t>‹#›</a:t>
            </a:fld>
            <a:endParaRPr/>
          </a:p>
        </p:txBody>
      </p:sp>
    </p:spTree>
    <p:extLst>
      <p:ext uri="{BB962C8B-B14F-4D97-AF65-F5344CB8AC3E}">
        <p14:creationId xmlns:p14="http://schemas.microsoft.com/office/powerpoint/2010/main" val="15801253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48CC13F5-F2B1-464B-BE8F-27ABFBD2FBDE}" type="datetimeFigureOut">
              <a:rPr lang="en-US"/>
              <a:t>1/18/2025</a:t>
            </a:fld>
            <a:endParaRPr/>
          </a:p>
        </p:txBody>
      </p:sp>
      <p:sp>
        <p:nvSpPr>
          <p:cNvPr id="4" name="Slide Image Placeholder 3"/>
          <p:cNvSpPr>
            <a:spLocks noGrp="1" noRot="1" noChangeAspect="1"/>
          </p:cNvSpPr>
          <p:nvPr>
            <p:ph type="sldImg" idx="2"/>
          </p:nvPr>
        </p:nvSpPr>
        <p:spPr>
          <a:xfrm>
            <a:off x="458788" y="720725"/>
            <a:ext cx="6397625" cy="3600450"/>
          </a:xfrm>
          <a:prstGeom prst="rect">
            <a:avLst/>
          </a:prstGeom>
          <a:noFill/>
          <a:ln w="12700">
            <a:solidFill>
              <a:prstClr val="black"/>
            </a:solidFill>
          </a:ln>
        </p:spPr>
        <p:txBody>
          <a:bodyPr vert="horz" lIns="96661" tIns="48331" rIns="96661" bIns="48331" rtlCol="0" anchor="ctr"/>
          <a:lstStyle/>
          <a:p>
            <a:endParaRPr/>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2E61351F-DBB1-4664-ADA9-83BC7CB8848D}" type="slidenum">
              <a:rPr/>
              <a:t>‹#›</a:t>
            </a:fld>
            <a:endParaRPr/>
          </a:p>
        </p:txBody>
      </p:sp>
    </p:spTree>
    <p:extLst>
      <p:ext uri="{BB962C8B-B14F-4D97-AF65-F5344CB8AC3E}">
        <p14:creationId xmlns:p14="http://schemas.microsoft.com/office/powerpoint/2010/main" val="3642362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93814" y="990600"/>
            <a:ext cx="8458200" cy="3200400"/>
          </a:xfrm>
        </p:spPr>
        <p:txBody>
          <a:bodyPr>
            <a:normAutofit/>
          </a:bodyPr>
          <a:lstStyle>
            <a:lvl1pPr>
              <a:defRPr sz="6000"/>
            </a:lvl1pPr>
          </a:lstStyle>
          <a:p>
            <a:r>
              <a:rPr lang="en-US" smtClean="0"/>
              <a:t>Click to edit Master title style</a:t>
            </a:r>
            <a:endParaRPr/>
          </a:p>
        </p:txBody>
      </p:sp>
      <p:sp>
        <p:nvSpPr>
          <p:cNvPr id="3" name="Subtitle 2"/>
          <p:cNvSpPr>
            <a:spLocks noGrp="1"/>
          </p:cNvSpPr>
          <p:nvPr>
            <p:ph type="subTitle" idx="1"/>
          </p:nvPr>
        </p:nvSpPr>
        <p:spPr>
          <a:xfrm>
            <a:off x="1293813" y="4267200"/>
            <a:ext cx="8458200" cy="1371600"/>
          </a:xfrm>
        </p:spPr>
        <p:txBody>
          <a:bodyPr>
            <a:norm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1/18/2025</a:t>
            </a:fld>
            <a:endParaRPr lang="en-US" dirty="0"/>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2413538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1600200">
              <a:defRPr/>
            </a:lvl6pPr>
            <a:lvl7pPr marL="1874520">
              <a:defRPr/>
            </a:lvl7pPr>
            <a:lvl8pPr marL="2148840">
              <a:defRPr/>
            </a:lvl8pPr>
            <a:lvl9pPr marL="2423160">
              <a:defRPr/>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1/18/2025</a:t>
            </a:fld>
            <a:endParaRPr lang="en-US"/>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2857575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52014" y="381000"/>
            <a:ext cx="1904998" cy="57912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293814" y="381000"/>
            <a:ext cx="8305800" cy="5791200"/>
          </a:xfrm>
        </p:spPr>
        <p:txBody>
          <a:bodyPr vert="eaVert"/>
          <a:lstStyle>
            <a:lvl5pPr>
              <a:defRPr/>
            </a:lvl5pPr>
            <a:lvl6pPr>
              <a:defRPr/>
            </a:lvl6pPr>
            <a:lvl7pPr>
              <a:defRPr/>
            </a:lvl7pPr>
            <a:lvl8pPr>
              <a:defRPr/>
            </a:lvl8pPr>
            <a:lvl9pPr>
              <a:defRPr/>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1/18/2025</a:t>
            </a:fld>
            <a:endParaRPr lang="en-US"/>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2132264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1/18/2025</a:t>
            </a:fld>
            <a:endParaRPr lang="en-US" dirty="0"/>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1594768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3813" y="2057400"/>
            <a:ext cx="8458201" cy="2666999"/>
          </a:xfrm>
        </p:spPr>
        <p:txBody>
          <a:bodyPr anchor="b">
            <a:normAutofit/>
          </a:bodyPr>
          <a:lstStyle>
            <a:lvl1pPr algn="l">
              <a:defRPr sz="4800" b="0" i="0" cap="none" baseline="0"/>
            </a:lvl1pPr>
          </a:lstStyle>
          <a:p>
            <a:r>
              <a:rPr lang="en-US" smtClean="0"/>
              <a:t>Click to edit Master title style</a:t>
            </a:r>
            <a:endParaRPr/>
          </a:p>
        </p:txBody>
      </p:sp>
      <p:sp>
        <p:nvSpPr>
          <p:cNvPr id="3" name="Text Placeholder 2"/>
          <p:cNvSpPr>
            <a:spLocks noGrp="1"/>
          </p:cNvSpPr>
          <p:nvPr>
            <p:ph type="body" idx="1"/>
          </p:nvPr>
        </p:nvSpPr>
        <p:spPr>
          <a:xfrm>
            <a:off x="1293813" y="4876800"/>
            <a:ext cx="8458201" cy="1143000"/>
          </a:xfrm>
        </p:spPr>
        <p:txBody>
          <a:bodyPr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1/18/2025</a:t>
            </a:fld>
            <a:endParaRPr lang="en-US"/>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3378620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293812" y="1676400"/>
            <a:ext cx="4700016" cy="4495800"/>
          </a:xfrm>
        </p:spPr>
        <p:txBody>
          <a:bodyPr>
            <a:normAutofit/>
          </a:bodyPr>
          <a:lstStyle>
            <a:lvl1pPr>
              <a:defRPr sz="24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02035" y="1676401"/>
            <a:ext cx="4700016" cy="4495800"/>
          </a:xfrm>
        </p:spPr>
        <p:txBody>
          <a:bodyPr>
            <a:normAutofit/>
          </a:bodyPr>
          <a:lstStyle>
            <a:lvl1pPr>
              <a:defRPr sz="24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lvl1pPr>
              <a:defRPr sz="1100"/>
            </a:lvl1pPr>
          </a:lstStyle>
          <a:p>
            <a:fld id="{3CD9712D-992A-4AB1-A5C2-575F75921AA2}" type="datetimeFigureOut">
              <a:rPr lang="en-US" smtClean="0"/>
              <a:pPr/>
              <a:t>1/18/2025</a:t>
            </a:fld>
            <a:endParaRPr lang="en-US" dirty="0"/>
          </a:p>
        </p:txBody>
      </p:sp>
      <p:sp>
        <p:nvSpPr>
          <p:cNvPr id="6" name="Footer Placeholder 5"/>
          <p:cNvSpPr>
            <a:spLocks noGrp="1"/>
          </p:cNvSpPr>
          <p:nvPr>
            <p:ph type="ftr" sz="quarter" idx="11"/>
          </p:nvPr>
        </p:nvSpPr>
        <p:spPr/>
        <p:txBody>
          <a:bodyPr/>
          <a:lstStyle>
            <a:lvl1pPr>
              <a:defRPr sz="1100"/>
            </a:lvl1pPr>
          </a:lstStyle>
          <a:p>
            <a:endParaRPr lang="en-US"/>
          </a:p>
        </p:txBody>
      </p:sp>
      <p:sp>
        <p:nvSpPr>
          <p:cNvPr id="7" name="Slide Number Placeholder 6"/>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3107462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293813" y="1676399"/>
            <a:ext cx="4701142" cy="762001"/>
          </a:xfrm>
        </p:spPr>
        <p:txBody>
          <a:bodyPr anchor="ctr">
            <a:noAutofit/>
          </a:bodyP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3813" y="2516457"/>
            <a:ext cx="4701142" cy="3655743"/>
          </a:xfrm>
        </p:spPr>
        <p:txBody>
          <a:bodyPr/>
          <a:lstStyle>
            <a:lvl1pPr>
              <a:defRPr sz="22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191754" y="1676399"/>
            <a:ext cx="4703259" cy="762001"/>
          </a:xfrm>
        </p:spPr>
        <p:txBody>
          <a:bodyPr anchor="ctr">
            <a:noAutofit/>
          </a:bodyP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91754" y="2516457"/>
            <a:ext cx="4703259" cy="3655743"/>
          </a:xfrm>
        </p:spPr>
        <p:txBody>
          <a:bodyPr/>
          <a:lstStyle>
            <a:lvl1pPr>
              <a:defRPr sz="22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lvl1pPr>
              <a:defRPr sz="1100"/>
            </a:lvl1pPr>
          </a:lstStyle>
          <a:p>
            <a:fld id="{3CD9712D-992A-4AB1-A5C2-575F75921AA2}" type="datetimeFigureOut">
              <a:rPr lang="en-US" smtClean="0"/>
              <a:pPr/>
              <a:t>1/18/2025</a:t>
            </a:fld>
            <a:endParaRPr lang="en-US" dirty="0"/>
          </a:p>
        </p:txBody>
      </p:sp>
      <p:sp>
        <p:nvSpPr>
          <p:cNvPr id="8" name="Footer Placeholder 7"/>
          <p:cNvSpPr>
            <a:spLocks noGrp="1"/>
          </p:cNvSpPr>
          <p:nvPr>
            <p:ph type="ftr" sz="quarter" idx="11"/>
          </p:nvPr>
        </p:nvSpPr>
        <p:spPr/>
        <p:txBody>
          <a:bodyPr/>
          <a:lstStyle>
            <a:lvl1pPr>
              <a:defRPr sz="1100"/>
            </a:lvl1pPr>
          </a:lstStyle>
          <a:p>
            <a:endParaRPr lang="en-US"/>
          </a:p>
        </p:txBody>
      </p:sp>
      <p:sp>
        <p:nvSpPr>
          <p:cNvPr id="9" name="Slide Number Placeholder 8"/>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1688552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lvl1pPr>
              <a:defRPr sz="1100"/>
            </a:lvl1pPr>
          </a:lstStyle>
          <a:p>
            <a:fld id="{3CD9712D-992A-4AB1-A5C2-575F75921AA2}" type="datetimeFigureOut">
              <a:rPr lang="en-US" smtClean="0"/>
              <a:pPr/>
              <a:t>1/18/2025</a:t>
            </a:fld>
            <a:endParaRPr lang="en-US" dirty="0"/>
          </a:p>
        </p:txBody>
      </p:sp>
      <p:sp>
        <p:nvSpPr>
          <p:cNvPr id="4" name="Footer Placeholder 3"/>
          <p:cNvSpPr>
            <a:spLocks noGrp="1"/>
          </p:cNvSpPr>
          <p:nvPr>
            <p:ph type="ftr" sz="quarter" idx="11"/>
          </p:nvPr>
        </p:nvSpPr>
        <p:spPr/>
        <p:txBody>
          <a:bodyPr/>
          <a:lstStyle>
            <a:lvl1pPr>
              <a:defRPr sz="1100"/>
            </a:lvl1pPr>
          </a:lstStyle>
          <a:p>
            <a:endParaRPr lang="en-US"/>
          </a:p>
        </p:txBody>
      </p:sp>
      <p:sp>
        <p:nvSpPr>
          <p:cNvPr id="5" name="Slide Number Placeholder 4"/>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3261595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z="1100"/>
            </a:lvl1pPr>
          </a:lstStyle>
          <a:p>
            <a:fld id="{3CD9712D-992A-4AB1-A5C2-575F75921AA2}" type="datetimeFigureOut">
              <a:rPr lang="en-US" smtClean="0"/>
              <a:pPr/>
              <a:t>1/18/2025</a:t>
            </a:fld>
            <a:endParaRPr lang="en-US" dirty="0"/>
          </a:p>
        </p:txBody>
      </p:sp>
      <p:sp>
        <p:nvSpPr>
          <p:cNvPr id="3" name="Footer Placeholder 2"/>
          <p:cNvSpPr>
            <a:spLocks noGrp="1"/>
          </p:cNvSpPr>
          <p:nvPr>
            <p:ph type="ftr" sz="quarter" idx="11"/>
          </p:nvPr>
        </p:nvSpPr>
        <p:spPr/>
        <p:txBody>
          <a:bodyPr/>
          <a:lstStyle>
            <a:lvl1pPr>
              <a:defRPr sz="1100"/>
            </a:lvl1pPr>
          </a:lstStyle>
          <a:p>
            <a:endParaRPr lang="en-US"/>
          </a:p>
        </p:txBody>
      </p:sp>
      <p:sp>
        <p:nvSpPr>
          <p:cNvPr id="4" name="Slide Number Placeholder 3"/>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743399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0811" y="1676400"/>
            <a:ext cx="3810000" cy="2438400"/>
          </a:xfrm>
        </p:spPr>
        <p:txBody>
          <a:bodyPr anchor="b">
            <a:normAutofit/>
          </a:bodyPr>
          <a:lstStyle>
            <a:lvl1pPr algn="l">
              <a:defRPr sz="3200" b="0"/>
            </a:lvl1pPr>
          </a:lstStyle>
          <a:p>
            <a:r>
              <a:rPr lang="en-US" smtClean="0"/>
              <a:t>Click to edit Master title style</a:t>
            </a:r>
            <a:endParaRPr dirty="0"/>
          </a:p>
        </p:txBody>
      </p:sp>
      <p:sp>
        <p:nvSpPr>
          <p:cNvPr id="3" name="Content Placeholder 2"/>
          <p:cNvSpPr>
            <a:spLocks noGrp="1"/>
          </p:cNvSpPr>
          <p:nvPr>
            <p:ph idx="1"/>
          </p:nvPr>
        </p:nvSpPr>
        <p:spPr>
          <a:xfrm>
            <a:off x="1293813" y="685800"/>
            <a:ext cx="6172200"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7770811" y="4191000"/>
            <a:ext cx="3810000" cy="1524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sz="1100"/>
            </a:lvl1pPr>
          </a:lstStyle>
          <a:p>
            <a:fld id="{3CD9712D-992A-4AB1-A5C2-575F75921AA2}" type="datetimeFigureOut">
              <a:rPr lang="en-US" smtClean="0"/>
              <a:pPr/>
              <a:t>1/18/2025</a:t>
            </a:fld>
            <a:endParaRPr lang="en-US"/>
          </a:p>
        </p:txBody>
      </p:sp>
      <p:sp>
        <p:nvSpPr>
          <p:cNvPr id="6" name="Footer Placeholder 5"/>
          <p:cNvSpPr>
            <a:spLocks noGrp="1"/>
          </p:cNvSpPr>
          <p:nvPr>
            <p:ph type="ftr" sz="quarter" idx="11"/>
          </p:nvPr>
        </p:nvSpPr>
        <p:spPr/>
        <p:txBody>
          <a:bodyPr/>
          <a:lstStyle>
            <a:lvl1pPr>
              <a:defRPr sz="1100"/>
            </a:lvl1pPr>
          </a:lstStyle>
          <a:p>
            <a:endParaRPr lang="en-US"/>
          </a:p>
        </p:txBody>
      </p:sp>
      <p:sp>
        <p:nvSpPr>
          <p:cNvPr id="7" name="Slide Number Placeholder 6"/>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82885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0812" y="1676400"/>
            <a:ext cx="3810000" cy="2438400"/>
          </a:xfrm>
        </p:spPr>
        <p:txBody>
          <a:bodyPr anchor="b">
            <a:noAutofit/>
          </a:bodyPr>
          <a:lstStyle>
            <a:lvl1pPr algn="l">
              <a:defRPr sz="3200" b="0"/>
            </a:lvl1pPr>
          </a:lstStyle>
          <a:p>
            <a:r>
              <a:rPr lang="en-US" smtClean="0"/>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522412" y="0"/>
            <a:ext cx="5943601" cy="6858000"/>
          </a:xfrm>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7770812" y="4191000"/>
            <a:ext cx="3810000" cy="1524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Tree>
    <p:extLst>
      <p:ext uri="{BB962C8B-B14F-4D97-AF65-F5344CB8AC3E}">
        <p14:creationId xmlns:p14="http://schemas.microsoft.com/office/powerpoint/2010/main" val="3839490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836614" y="0"/>
            <a:ext cx="11352212" cy="6858000"/>
          </a:xfrm>
          <a:prstGeom prst="rect">
            <a:avLst/>
          </a:prstGeom>
          <a:gradFill>
            <a:gsLst>
              <a:gs pos="0">
                <a:schemeClr val="bg1">
                  <a:alpha val="60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1293813" y="381000"/>
            <a:ext cx="9601200" cy="1143000"/>
          </a:xfrm>
          <a:prstGeom prst="rect">
            <a:avLst/>
          </a:prstGeom>
        </p:spPr>
        <p:txBody>
          <a:bodyPr vert="horz" lIns="91440" tIns="45720" rIns="91440" bIns="45720" rtlCol="0" anchor="b">
            <a:normAutofit/>
          </a:bodyPr>
          <a:lstStyle/>
          <a:p>
            <a:r>
              <a:rPr lang="en-US" smtClean="0"/>
              <a:t>Click to edit Master title style</a:t>
            </a:r>
            <a:endParaRPr dirty="0"/>
          </a:p>
        </p:txBody>
      </p:sp>
      <p:sp>
        <p:nvSpPr>
          <p:cNvPr id="3" name="Text Placeholder 2"/>
          <p:cNvSpPr>
            <a:spLocks noGrp="1"/>
          </p:cNvSpPr>
          <p:nvPr>
            <p:ph type="body" idx="1"/>
          </p:nvPr>
        </p:nvSpPr>
        <p:spPr>
          <a:xfrm>
            <a:off x="1293813" y="1676400"/>
            <a:ext cx="9601200" cy="44958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1271781" y="6356351"/>
            <a:ext cx="2844059" cy="365125"/>
          </a:xfrm>
          <a:prstGeom prst="rect">
            <a:avLst/>
          </a:prstGeom>
        </p:spPr>
        <p:txBody>
          <a:bodyPr vert="horz" lIns="91440" tIns="45720" rIns="91440" bIns="45720" rtlCol="0" anchor="ctr"/>
          <a:lstStyle>
            <a:lvl1pPr algn="l">
              <a:defRPr sz="1100">
                <a:solidFill>
                  <a:schemeClr val="tx1">
                    <a:lumMod val="90000"/>
                    <a:lumOff val="10000"/>
                  </a:schemeClr>
                </a:solidFill>
              </a:defRPr>
            </a:lvl1pPr>
          </a:lstStyle>
          <a:p>
            <a:fld id="{3CD9712D-992A-4AB1-A5C2-575F75921AA2}" type="datetimeFigureOut">
              <a:rPr lang="en-US" smtClean="0"/>
              <a:pPr/>
              <a:t>1/18/2025</a:t>
            </a:fld>
            <a:endParaRPr lang="en-US" dirty="0"/>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91440" tIns="45720" rIns="91440" bIns="45720" rtlCol="0" anchor="ctr"/>
          <a:lstStyle>
            <a:lvl1pPr algn="ctr">
              <a:defRPr sz="1100">
                <a:solidFill>
                  <a:schemeClr val="tx1">
                    <a:lumMod val="90000"/>
                    <a:lumOff val="10000"/>
                  </a:schemeClr>
                </a:solidFill>
              </a:defRPr>
            </a:lvl1pPr>
          </a:lstStyle>
          <a:p>
            <a:endParaRPr lang="en-US"/>
          </a:p>
        </p:txBody>
      </p:sp>
      <p:sp>
        <p:nvSpPr>
          <p:cNvPr id="6" name="Slide Number Placeholder 5"/>
          <p:cNvSpPr>
            <a:spLocks noGrp="1"/>
          </p:cNvSpPr>
          <p:nvPr>
            <p:ph type="sldNum" sz="quarter" idx="4"/>
          </p:nvPr>
        </p:nvSpPr>
        <p:spPr>
          <a:xfrm>
            <a:off x="8051225" y="6356351"/>
            <a:ext cx="2844059" cy="365125"/>
          </a:xfrm>
          <a:prstGeom prst="rect">
            <a:avLst/>
          </a:prstGeom>
        </p:spPr>
        <p:txBody>
          <a:bodyPr vert="horz" lIns="91440" tIns="45720" rIns="91440" bIns="45720" rtlCol="0" anchor="ctr"/>
          <a:lstStyle>
            <a:lvl1pPr algn="r">
              <a:defRPr sz="1100">
                <a:solidFill>
                  <a:schemeClr val="tx1">
                    <a:lumMod val="90000"/>
                    <a:lumOff val="10000"/>
                  </a:schemeClr>
                </a:solidFill>
              </a:defRPr>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35287214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3838" indent="-228600" algn="l" defTabSz="914400" rtl="0" eaLnBrk="1" latinLnBrk="0" hangingPunct="1">
        <a:lnSpc>
          <a:spcPct val="90000"/>
        </a:lnSpc>
        <a:spcBef>
          <a:spcPts val="1600"/>
        </a:spcBef>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3pPr>
      <a:lvl4pPr marL="105156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5pPr>
      <a:lvl6pPr marL="160020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6pPr>
      <a:lvl7pPr marL="187452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7pPr>
      <a:lvl8pPr marL="214884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8pPr>
      <a:lvl9pPr marL="242316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crdownload"/><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Does God Exist?</a:t>
            </a:r>
            <a:endParaRPr lang="en-US" dirty="0"/>
          </a:p>
        </p:txBody>
      </p:sp>
      <p:sp>
        <p:nvSpPr>
          <p:cNvPr id="3" name="Subtitle 2"/>
          <p:cNvSpPr>
            <a:spLocks noGrp="1"/>
          </p:cNvSpPr>
          <p:nvPr>
            <p:ph type="subTitle" idx="1"/>
          </p:nvPr>
        </p:nvSpPr>
        <p:spPr/>
        <p:txBody>
          <a:bodyPr>
            <a:normAutofit lnSpcReduction="10000"/>
          </a:bodyPr>
          <a:lstStyle/>
          <a:p>
            <a:r>
              <a:rPr lang="en-AU" b="1" dirty="0">
                <a:solidFill>
                  <a:srgbClr val="00B050"/>
                </a:solidFill>
              </a:rPr>
              <a:t>“The recurring proof of the existence of God, therefore, is that from time immemorial He has repeatedly manifested Himself.” </a:t>
            </a:r>
            <a:endParaRPr lang="en-AU" b="1" dirty="0" smtClean="0">
              <a:solidFill>
                <a:srgbClr val="00B050"/>
              </a:solidFill>
            </a:endParaRPr>
          </a:p>
          <a:p>
            <a:pPr algn="r"/>
            <a:r>
              <a:rPr lang="en-AU" i="1" dirty="0" smtClean="0"/>
              <a:t>One </a:t>
            </a:r>
            <a:r>
              <a:rPr lang="en-AU" i="1" dirty="0"/>
              <a:t>Common Faith</a:t>
            </a:r>
            <a:r>
              <a:rPr lang="en-AU" dirty="0"/>
              <a:t>, Baha’i World Centre, </a:t>
            </a:r>
            <a:r>
              <a:rPr lang="en-AU" dirty="0" smtClean="0"/>
              <a:t>2005</a:t>
            </a:r>
            <a:endParaRPr lang="en-AU" dirty="0"/>
          </a:p>
          <a:p>
            <a:endParaRPr lang="en-US" dirty="0"/>
          </a:p>
        </p:txBody>
      </p:sp>
    </p:spTree>
    <p:extLst>
      <p:ext uri="{BB962C8B-B14F-4D97-AF65-F5344CB8AC3E}">
        <p14:creationId xmlns:p14="http://schemas.microsoft.com/office/powerpoint/2010/main" val="319817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449896" y="761638"/>
            <a:ext cx="7992888" cy="710952"/>
          </a:xfrm>
          <a:prstGeom prst="rect">
            <a:avLst/>
          </a:prstGeom>
        </p:spPr>
        <p:txBody>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endParaRPr lang="en-US" dirty="0">
              <a:solidFill>
                <a:srgbClr val="C00000"/>
              </a:solidFill>
              <a:latin typeface="Arial Black" panose="020B0A04020102020204" pitchFamily="34" charset="0"/>
            </a:endParaRPr>
          </a:p>
        </p:txBody>
      </p:sp>
      <p:sp>
        <p:nvSpPr>
          <p:cNvPr id="3" name="Content Placeholder 13"/>
          <p:cNvSpPr txBox="1">
            <a:spLocks/>
          </p:cNvSpPr>
          <p:nvPr/>
        </p:nvSpPr>
        <p:spPr>
          <a:xfrm>
            <a:off x="1413892" y="260648"/>
            <a:ext cx="4032448" cy="504056"/>
          </a:xfrm>
          <a:prstGeom prst="rect">
            <a:avLst/>
          </a:prstGeom>
        </p:spPr>
        <p:txBody>
          <a:bodyPr/>
          <a:lstStyle>
            <a:lvl1pPr marL="223838" indent="-228600" algn="l" defTabSz="914400" rtl="0" eaLnBrk="1" latinLnBrk="0" hangingPunct="1">
              <a:lnSpc>
                <a:spcPct val="90000"/>
              </a:lnSpc>
              <a:spcBef>
                <a:spcPts val="1600"/>
              </a:spcBef>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3pPr>
            <a:lvl4pPr marL="105156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5pPr>
            <a:lvl6pPr marL="160020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6pPr>
            <a:lvl7pPr marL="187452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7pPr>
            <a:lvl8pPr marL="214884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8pPr>
            <a:lvl9pPr marL="242316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9pPr>
          </a:lstStyle>
          <a:p>
            <a:pPr marL="0" indent="0">
              <a:buFont typeface="Arial" pitchFamily="34" charset="0"/>
              <a:buNone/>
            </a:pPr>
            <a:endParaRPr lang="en-AU" dirty="0" smtClean="0"/>
          </a:p>
        </p:txBody>
      </p:sp>
      <p:sp>
        <p:nvSpPr>
          <p:cNvPr id="4" name="Title 1"/>
          <p:cNvSpPr txBox="1">
            <a:spLocks/>
          </p:cNvSpPr>
          <p:nvPr/>
        </p:nvSpPr>
        <p:spPr>
          <a:xfrm>
            <a:off x="1449896" y="761638"/>
            <a:ext cx="7992888" cy="710952"/>
          </a:xfrm>
          <a:prstGeom prst="rect">
            <a:avLst/>
          </a:prstGeom>
        </p:spPr>
        <p:txBody>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en-US" dirty="0" smtClean="0">
                <a:solidFill>
                  <a:srgbClr val="C00000"/>
                </a:solidFill>
                <a:latin typeface="Arial Black" panose="020B0A04020102020204" pitchFamily="34" charset="0"/>
              </a:rPr>
              <a:t>SIGNS</a:t>
            </a:r>
            <a:endParaRPr lang="en-US" dirty="0">
              <a:solidFill>
                <a:srgbClr val="C00000"/>
              </a:solidFill>
              <a:latin typeface="Arial Black" panose="020B0A04020102020204" pitchFamily="34" charset="0"/>
            </a:endParaRPr>
          </a:p>
        </p:txBody>
      </p:sp>
      <p:sp>
        <p:nvSpPr>
          <p:cNvPr id="5" name="Content Placeholder 13"/>
          <p:cNvSpPr txBox="1">
            <a:spLocks/>
          </p:cNvSpPr>
          <p:nvPr/>
        </p:nvSpPr>
        <p:spPr>
          <a:xfrm>
            <a:off x="1413892" y="260648"/>
            <a:ext cx="7056784" cy="504056"/>
          </a:xfrm>
          <a:prstGeom prst="rect">
            <a:avLst/>
          </a:prstGeom>
        </p:spPr>
        <p:txBody>
          <a:bodyPr/>
          <a:lstStyle>
            <a:lvl1pPr marL="223838" indent="-228600" algn="l" defTabSz="914400" rtl="0" eaLnBrk="1" latinLnBrk="0" hangingPunct="1">
              <a:lnSpc>
                <a:spcPct val="90000"/>
              </a:lnSpc>
              <a:spcBef>
                <a:spcPts val="1600"/>
              </a:spcBef>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3pPr>
            <a:lvl4pPr marL="105156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5pPr>
            <a:lvl6pPr marL="160020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6pPr>
            <a:lvl7pPr marL="187452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7pPr>
            <a:lvl8pPr marL="214884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8pPr>
            <a:lvl9pPr marL="242316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9pPr>
          </a:lstStyle>
          <a:p>
            <a:pPr marL="0" indent="0">
              <a:buFont typeface="Arial" pitchFamily="34" charset="0"/>
              <a:buNone/>
            </a:pPr>
            <a:r>
              <a:rPr lang="en-AU" b="1" dirty="0" smtClean="0"/>
              <a:t>BAHA’I TEACHINGS ABOUT GOD #3</a:t>
            </a:r>
            <a:endParaRPr lang="en-AU" dirty="0" smtClean="0"/>
          </a:p>
        </p:txBody>
      </p:sp>
      <p:sp>
        <p:nvSpPr>
          <p:cNvPr id="6" name="Rectangle 5"/>
          <p:cNvSpPr/>
          <p:nvPr/>
        </p:nvSpPr>
        <p:spPr>
          <a:xfrm>
            <a:off x="1629916" y="1862649"/>
            <a:ext cx="7272808" cy="1574214"/>
          </a:xfrm>
          <a:prstGeom prst="rect">
            <a:avLst/>
          </a:prstGeom>
        </p:spPr>
        <p:txBody>
          <a:bodyPr wrap="square">
            <a:spAutoFit/>
          </a:bodyPr>
          <a:lstStyle/>
          <a:p>
            <a:pPr>
              <a:lnSpc>
                <a:spcPct val="107000"/>
              </a:lnSpc>
              <a:spcAft>
                <a:spcPts val="0"/>
              </a:spcAft>
            </a:pPr>
            <a:r>
              <a:rPr lang="en-US" sz="2400" b="1" i="1" dirty="0" smtClean="0">
                <a:solidFill>
                  <a:srgbClr val="00B050"/>
                </a:solidFill>
              </a:rPr>
              <a:t>…every </a:t>
            </a:r>
            <a:r>
              <a:rPr lang="en-US" sz="2400" b="1" i="1" dirty="0">
                <a:solidFill>
                  <a:srgbClr val="00B050"/>
                </a:solidFill>
              </a:rPr>
              <a:t>time I turn my gaze to Thine </a:t>
            </a:r>
            <a:r>
              <a:rPr lang="en-US" sz="2400" b="1" i="1" dirty="0" smtClean="0">
                <a:solidFill>
                  <a:srgbClr val="00B050"/>
                </a:solidFill>
              </a:rPr>
              <a:t>earth, I </a:t>
            </a:r>
            <a:r>
              <a:rPr lang="en-US" sz="2400" b="1" i="1" dirty="0">
                <a:solidFill>
                  <a:srgbClr val="00B050"/>
                </a:solidFill>
              </a:rPr>
              <a:t>am made to recognize the evidences of Thy power and the tokens of Thy bounty</a:t>
            </a:r>
            <a:r>
              <a:rPr lang="en-US" sz="2400" b="1" i="1" dirty="0" smtClean="0">
                <a:solidFill>
                  <a:srgbClr val="00B050"/>
                </a:solidFill>
              </a:rPr>
              <a:t>.”</a:t>
            </a:r>
          </a:p>
          <a:p>
            <a:pPr algn="r">
              <a:lnSpc>
                <a:spcPct val="107000"/>
              </a:lnSpc>
              <a:spcAft>
                <a:spcPts val="0"/>
              </a:spcAft>
            </a:pPr>
            <a:r>
              <a:rPr lang="en-AU" dirty="0" err="1"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Bahá’u’lláh</a:t>
            </a:r>
            <a:endParaRPr lang="en-AU"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p:cNvSpPr txBox="1"/>
          <p:nvPr/>
        </p:nvSpPr>
        <p:spPr>
          <a:xfrm>
            <a:off x="1701924" y="3429000"/>
            <a:ext cx="7416824" cy="2742289"/>
          </a:xfrm>
          <a:prstGeom prst="rect">
            <a:avLst/>
          </a:prstGeom>
          <a:noFill/>
        </p:spPr>
        <p:txBody>
          <a:bodyPr wrap="square" rtlCol="0">
            <a:spAutoFit/>
          </a:bodyPr>
          <a:lstStyle/>
          <a:p>
            <a:pPr fontAlgn="base"/>
            <a:r>
              <a:rPr lang="en-US" dirty="0"/>
              <a:t/>
            </a:r>
            <a:br>
              <a:rPr lang="en-US" dirty="0"/>
            </a:br>
            <a:r>
              <a:rPr lang="en-US" sz="2400" b="1" i="1" dirty="0">
                <a:solidFill>
                  <a:srgbClr val="00B050"/>
                </a:solidFill>
              </a:rPr>
              <a:t>Out of the wastes of nothingness, with the clay of My command I made thee to appear, and have ordained for thy training every atom in existence and the essence of all created things</a:t>
            </a:r>
            <a:r>
              <a:rPr lang="en-US" sz="2400" b="1" i="1" dirty="0" smtClean="0">
                <a:solidFill>
                  <a:srgbClr val="00B050"/>
                </a:solidFill>
              </a:rPr>
              <a:t>.</a:t>
            </a:r>
          </a:p>
          <a:p>
            <a:pPr fontAlgn="base"/>
            <a:endParaRPr lang="en-US" sz="2400" b="1" i="1" dirty="0">
              <a:solidFill>
                <a:srgbClr val="00B050"/>
              </a:solidFill>
            </a:endParaRPr>
          </a:p>
          <a:p>
            <a:pPr algn="r" fontAlgn="base"/>
            <a:r>
              <a:rPr lang="en-US" dirty="0" smtClean="0"/>
              <a:t>The </a:t>
            </a:r>
            <a:r>
              <a:rPr lang="en-US" dirty="0"/>
              <a:t>Hidden </a:t>
            </a:r>
            <a:r>
              <a:rPr lang="en-US" dirty="0" smtClean="0"/>
              <a:t>Words of </a:t>
            </a:r>
            <a:r>
              <a:rPr lang="en-AU" dirty="0" err="1" smtClean="0">
                <a:latin typeface="Arial" panose="020B0604020202020204" pitchFamily="34" charset="0"/>
                <a:ea typeface="Times New Roman" panose="02020603050405020304" pitchFamily="18" charset="0"/>
                <a:cs typeface="Times New Roman" panose="02020603050405020304" pitchFamily="18" charset="0"/>
              </a:rPr>
              <a:t>Bahá’u’lláh</a:t>
            </a:r>
            <a:endParaRPr lang="en-US" dirty="0"/>
          </a:p>
          <a:p>
            <a:pPr>
              <a:lnSpc>
                <a:spcPct val="90000"/>
              </a:lnSpc>
            </a:pPr>
            <a:endParaRPr lang="en-AU" dirty="0"/>
          </a:p>
        </p:txBody>
      </p:sp>
    </p:spTree>
    <p:extLst>
      <p:ext uri="{BB962C8B-B14F-4D97-AF65-F5344CB8AC3E}">
        <p14:creationId xmlns:p14="http://schemas.microsoft.com/office/powerpoint/2010/main" val="1621361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449896" y="761638"/>
            <a:ext cx="7992888" cy="710952"/>
          </a:xfrm>
          <a:prstGeom prst="rect">
            <a:avLst/>
          </a:prstGeom>
        </p:spPr>
        <p:txBody>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endParaRPr lang="en-US" dirty="0">
              <a:solidFill>
                <a:srgbClr val="C00000"/>
              </a:solidFill>
              <a:latin typeface="Arial Black" panose="020B0A04020102020204" pitchFamily="34" charset="0"/>
            </a:endParaRPr>
          </a:p>
        </p:txBody>
      </p:sp>
      <p:sp>
        <p:nvSpPr>
          <p:cNvPr id="3" name="Content Placeholder 13"/>
          <p:cNvSpPr txBox="1">
            <a:spLocks/>
          </p:cNvSpPr>
          <p:nvPr/>
        </p:nvSpPr>
        <p:spPr>
          <a:xfrm>
            <a:off x="1413892" y="260648"/>
            <a:ext cx="4032448" cy="504056"/>
          </a:xfrm>
          <a:prstGeom prst="rect">
            <a:avLst/>
          </a:prstGeom>
        </p:spPr>
        <p:txBody>
          <a:bodyPr/>
          <a:lstStyle>
            <a:lvl1pPr marL="223838" indent="-228600" algn="l" defTabSz="914400" rtl="0" eaLnBrk="1" latinLnBrk="0" hangingPunct="1">
              <a:lnSpc>
                <a:spcPct val="90000"/>
              </a:lnSpc>
              <a:spcBef>
                <a:spcPts val="1600"/>
              </a:spcBef>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3pPr>
            <a:lvl4pPr marL="105156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5pPr>
            <a:lvl6pPr marL="160020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6pPr>
            <a:lvl7pPr marL="187452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7pPr>
            <a:lvl8pPr marL="214884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8pPr>
            <a:lvl9pPr marL="242316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9pPr>
          </a:lstStyle>
          <a:p>
            <a:pPr marL="0" indent="0">
              <a:buFont typeface="Arial" pitchFamily="34" charset="0"/>
              <a:buNone/>
            </a:pPr>
            <a:endParaRPr lang="en-AU" dirty="0" smtClean="0"/>
          </a:p>
        </p:txBody>
      </p:sp>
      <p:sp>
        <p:nvSpPr>
          <p:cNvPr id="4" name="Title 1"/>
          <p:cNvSpPr txBox="1">
            <a:spLocks/>
          </p:cNvSpPr>
          <p:nvPr/>
        </p:nvSpPr>
        <p:spPr>
          <a:xfrm>
            <a:off x="1449896" y="761638"/>
            <a:ext cx="7992888" cy="710952"/>
          </a:xfrm>
          <a:prstGeom prst="rect">
            <a:avLst/>
          </a:prstGeom>
        </p:spPr>
        <p:txBody>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en-US" dirty="0" smtClean="0">
                <a:solidFill>
                  <a:srgbClr val="C00000"/>
                </a:solidFill>
                <a:latin typeface="Arial Black" panose="020B0A04020102020204" pitchFamily="34" charset="0"/>
              </a:rPr>
              <a:t>KNOWING</a:t>
            </a:r>
            <a:endParaRPr lang="en-US" dirty="0">
              <a:solidFill>
                <a:srgbClr val="C00000"/>
              </a:solidFill>
              <a:latin typeface="Arial Black" panose="020B0A04020102020204" pitchFamily="34" charset="0"/>
            </a:endParaRPr>
          </a:p>
        </p:txBody>
      </p:sp>
      <p:sp>
        <p:nvSpPr>
          <p:cNvPr id="5" name="Content Placeholder 13"/>
          <p:cNvSpPr txBox="1">
            <a:spLocks/>
          </p:cNvSpPr>
          <p:nvPr/>
        </p:nvSpPr>
        <p:spPr>
          <a:xfrm>
            <a:off x="1413892" y="260648"/>
            <a:ext cx="7056784" cy="504056"/>
          </a:xfrm>
          <a:prstGeom prst="rect">
            <a:avLst/>
          </a:prstGeom>
        </p:spPr>
        <p:txBody>
          <a:bodyPr/>
          <a:lstStyle>
            <a:lvl1pPr marL="223838" indent="-228600" algn="l" defTabSz="914400" rtl="0" eaLnBrk="1" latinLnBrk="0" hangingPunct="1">
              <a:lnSpc>
                <a:spcPct val="90000"/>
              </a:lnSpc>
              <a:spcBef>
                <a:spcPts val="1600"/>
              </a:spcBef>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3pPr>
            <a:lvl4pPr marL="105156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5pPr>
            <a:lvl6pPr marL="160020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6pPr>
            <a:lvl7pPr marL="187452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7pPr>
            <a:lvl8pPr marL="214884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8pPr>
            <a:lvl9pPr marL="242316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9pPr>
          </a:lstStyle>
          <a:p>
            <a:pPr marL="0" indent="0">
              <a:buFont typeface="Arial" pitchFamily="34" charset="0"/>
              <a:buNone/>
            </a:pPr>
            <a:r>
              <a:rPr lang="en-AU" b="1" dirty="0" smtClean="0"/>
              <a:t>BAHA’I TEACHINGS ABOUT GOD #4</a:t>
            </a:r>
            <a:endParaRPr lang="en-AU" dirty="0" smtClean="0"/>
          </a:p>
        </p:txBody>
      </p:sp>
      <p:sp>
        <p:nvSpPr>
          <p:cNvPr id="6" name="Rectangle 5"/>
          <p:cNvSpPr/>
          <p:nvPr/>
        </p:nvSpPr>
        <p:spPr>
          <a:xfrm>
            <a:off x="1701924" y="1628800"/>
            <a:ext cx="6092825" cy="3139321"/>
          </a:xfrm>
          <a:prstGeom prst="rect">
            <a:avLst/>
          </a:prstGeom>
        </p:spPr>
        <p:txBody>
          <a:bodyPr>
            <a:spAutoFit/>
          </a:bodyPr>
          <a:lstStyle/>
          <a:p>
            <a:pPr fontAlgn="base"/>
            <a:r>
              <a:rPr lang="en-US" dirty="0"/>
              <a:t/>
            </a:r>
            <a:br>
              <a:rPr lang="en-US" dirty="0"/>
            </a:br>
            <a:r>
              <a:rPr lang="en-US" sz="2400" b="1" dirty="0" smtClean="0">
                <a:solidFill>
                  <a:srgbClr val="00B050"/>
                </a:solidFill>
              </a:rPr>
              <a:t>But the </a:t>
            </a:r>
            <a:r>
              <a:rPr lang="en-US" sz="2400" b="1" dirty="0">
                <a:solidFill>
                  <a:srgbClr val="00B050"/>
                </a:solidFill>
              </a:rPr>
              <a:t>grace of the Holy Spirit is the true criterion regarding which there is no doubt or uncertainty. That grace consists in the confirmations of the Holy Spirit which are vouchsafed to man and through which certitude is attained.</a:t>
            </a:r>
          </a:p>
          <a:p>
            <a:pPr algn="r" fontAlgn="base"/>
            <a:endParaRPr lang="en-AU"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algn="r" fontAlgn="base"/>
            <a:r>
              <a:rPr lang="en-AU"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a:t>
            </a:r>
            <a:r>
              <a:rPr lang="en-AU" dirty="0" err="1"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Abdu’l-Bahá</a:t>
            </a:r>
            <a:r>
              <a:rPr lang="en-AU"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dirty="0"/>
              <a:t>The Four Criteria of Comprehension</a:t>
            </a:r>
            <a:endParaRPr lang="en-AU"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3049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449896" y="761638"/>
            <a:ext cx="7992888" cy="710952"/>
          </a:xfrm>
          <a:prstGeom prst="rect">
            <a:avLst/>
          </a:prstGeom>
        </p:spPr>
        <p:txBody>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endParaRPr lang="en-US" dirty="0">
              <a:solidFill>
                <a:srgbClr val="C00000"/>
              </a:solidFill>
              <a:latin typeface="Arial Black" panose="020B0A04020102020204" pitchFamily="34" charset="0"/>
            </a:endParaRPr>
          </a:p>
        </p:txBody>
      </p:sp>
      <p:sp>
        <p:nvSpPr>
          <p:cNvPr id="3" name="Content Placeholder 13"/>
          <p:cNvSpPr txBox="1">
            <a:spLocks/>
          </p:cNvSpPr>
          <p:nvPr/>
        </p:nvSpPr>
        <p:spPr>
          <a:xfrm>
            <a:off x="1413892" y="260648"/>
            <a:ext cx="4032448" cy="504056"/>
          </a:xfrm>
          <a:prstGeom prst="rect">
            <a:avLst/>
          </a:prstGeom>
        </p:spPr>
        <p:txBody>
          <a:bodyPr/>
          <a:lstStyle>
            <a:lvl1pPr marL="223838" indent="-228600" algn="l" defTabSz="914400" rtl="0" eaLnBrk="1" latinLnBrk="0" hangingPunct="1">
              <a:lnSpc>
                <a:spcPct val="90000"/>
              </a:lnSpc>
              <a:spcBef>
                <a:spcPts val="1600"/>
              </a:spcBef>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3pPr>
            <a:lvl4pPr marL="105156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5pPr>
            <a:lvl6pPr marL="160020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6pPr>
            <a:lvl7pPr marL="187452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7pPr>
            <a:lvl8pPr marL="214884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8pPr>
            <a:lvl9pPr marL="242316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9pPr>
          </a:lstStyle>
          <a:p>
            <a:pPr marL="0" indent="0">
              <a:buFont typeface="Arial" pitchFamily="34" charset="0"/>
              <a:buNone/>
            </a:pPr>
            <a:endParaRPr lang="en-AU" dirty="0" smtClean="0"/>
          </a:p>
        </p:txBody>
      </p:sp>
      <p:sp>
        <p:nvSpPr>
          <p:cNvPr id="4" name="Title 1"/>
          <p:cNvSpPr txBox="1">
            <a:spLocks/>
          </p:cNvSpPr>
          <p:nvPr/>
        </p:nvSpPr>
        <p:spPr>
          <a:xfrm>
            <a:off x="1449896" y="761638"/>
            <a:ext cx="7992888" cy="710952"/>
          </a:xfrm>
          <a:prstGeom prst="rect">
            <a:avLst/>
          </a:prstGeom>
        </p:spPr>
        <p:txBody>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en-US" dirty="0" smtClean="0">
                <a:solidFill>
                  <a:srgbClr val="C00000"/>
                </a:solidFill>
                <a:latin typeface="Arial Black" panose="020B0A04020102020204" pitchFamily="34" charset="0"/>
              </a:rPr>
              <a:t>THE SPIRITUAL EDUCATORS OF HISTORY</a:t>
            </a:r>
            <a:endParaRPr lang="en-US" dirty="0">
              <a:solidFill>
                <a:srgbClr val="C00000"/>
              </a:solidFill>
              <a:latin typeface="Arial Black" panose="020B0A04020102020204" pitchFamily="34" charset="0"/>
            </a:endParaRPr>
          </a:p>
        </p:txBody>
      </p:sp>
      <p:sp>
        <p:nvSpPr>
          <p:cNvPr id="5" name="Content Placeholder 13"/>
          <p:cNvSpPr txBox="1">
            <a:spLocks/>
          </p:cNvSpPr>
          <p:nvPr/>
        </p:nvSpPr>
        <p:spPr>
          <a:xfrm>
            <a:off x="1413892" y="260648"/>
            <a:ext cx="7056784" cy="504056"/>
          </a:xfrm>
          <a:prstGeom prst="rect">
            <a:avLst/>
          </a:prstGeom>
        </p:spPr>
        <p:txBody>
          <a:bodyPr/>
          <a:lstStyle>
            <a:lvl1pPr marL="223838" indent="-228600" algn="l" defTabSz="914400" rtl="0" eaLnBrk="1" latinLnBrk="0" hangingPunct="1">
              <a:lnSpc>
                <a:spcPct val="90000"/>
              </a:lnSpc>
              <a:spcBef>
                <a:spcPts val="1600"/>
              </a:spcBef>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3pPr>
            <a:lvl4pPr marL="105156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5pPr>
            <a:lvl6pPr marL="160020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6pPr>
            <a:lvl7pPr marL="187452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7pPr>
            <a:lvl8pPr marL="214884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8pPr>
            <a:lvl9pPr marL="242316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9pPr>
          </a:lstStyle>
          <a:p>
            <a:pPr marL="0" indent="0">
              <a:buFont typeface="Arial" pitchFamily="34" charset="0"/>
              <a:buNone/>
            </a:pPr>
            <a:r>
              <a:rPr lang="en-AU" b="1" dirty="0" smtClean="0"/>
              <a:t>BAHA’I TEACHINGS ABOUT GOD #5</a:t>
            </a:r>
            <a:endParaRPr lang="en-AU" dirty="0" smtClean="0"/>
          </a:p>
        </p:txBody>
      </p:sp>
      <p:sp>
        <p:nvSpPr>
          <p:cNvPr id="6" name="Rectangle 5"/>
          <p:cNvSpPr/>
          <p:nvPr/>
        </p:nvSpPr>
        <p:spPr>
          <a:xfrm>
            <a:off x="1413892" y="1844824"/>
            <a:ext cx="9937104" cy="4697568"/>
          </a:xfrm>
          <a:prstGeom prst="rect">
            <a:avLst/>
          </a:prstGeom>
        </p:spPr>
        <p:txBody>
          <a:bodyPr wrap="square">
            <a:spAutoFit/>
          </a:bodyPr>
          <a:lstStyle/>
          <a:p>
            <a:r>
              <a:rPr lang="en-AU" sz="2000" b="1" dirty="0">
                <a:solidFill>
                  <a:srgbClr val="00B050"/>
                </a:solidFill>
              </a:rPr>
              <a:t>The door of the knowledge of the Ancient Being hath ever been, and will continue forever to be, closed in the face of men. No man’s understanding shall ever gain access unto His holy court. As a token of His mercy, however, and as a proof of His loving-kindness, He hath manifested unto men the Daystars of His divine guidance, the Symbols of His divine unity, and hath ordained the knowledge of these sanctified Beings to be identical with the knowledge of His own Self. Whoso </a:t>
            </a:r>
            <a:r>
              <a:rPr lang="en-AU" sz="2000" b="1" dirty="0" err="1">
                <a:solidFill>
                  <a:srgbClr val="00B050"/>
                </a:solidFill>
              </a:rPr>
              <a:t>recognizeth</a:t>
            </a:r>
            <a:r>
              <a:rPr lang="en-AU" sz="2000" b="1" dirty="0">
                <a:solidFill>
                  <a:srgbClr val="00B050"/>
                </a:solidFill>
              </a:rPr>
              <a:t> them hath recognized God. Whoso </a:t>
            </a:r>
            <a:r>
              <a:rPr lang="en-AU" sz="2000" b="1" dirty="0" err="1">
                <a:solidFill>
                  <a:srgbClr val="00B050"/>
                </a:solidFill>
              </a:rPr>
              <a:t>hearkeneth</a:t>
            </a:r>
            <a:r>
              <a:rPr lang="en-AU" sz="2000" b="1" dirty="0">
                <a:solidFill>
                  <a:srgbClr val="00B050"/>
                </a:solidFill>
              </a:rPr>
              <a:t> to their call, hath hearkened to the Voice of God, and whoso </a:t>
            </a:r>
            <a:r>
              <a:rPr lang="en-AU" sz="2000" b="1" dirty="0" err="1">
                <a:solidFill>
                  <a:srgbClr val="00B050"/>
                </a:solidFill>
              </a:rPr>
              <a:t>testifieth</a:t>
            </a:r>
            <a:r>
              <a:rPr lang="en-AU" sz="2000" b="1" dirty="0">
                <a:solidFill>
                  <a:srgbClr val="00B050"/>
                </a:solidFill>
              </a:rPr>
              <a:t> to the truth of their Revelation, hath testified to the truth of God Himself. Whoso </a:t>
            </a:r>
            <a:r>
              <a:rPr lang="en-AU" sz="2000" b="1" dirty="0" err="1">
                <a:solidFill>
                  <a:srgbClr val="00B050"/>
                </a:solidFill>
              </a:rPr>
              <a:t>turneth</a:t>
            </a:r>
            <a:r>
              <a:rPr lang="en-AU" sz="2000" b="1" dirty="0">
                <a:solidFill>
                  <a:srgbClr val="00B050"/>
                </a:solidFill>
              </a:rPr>
              <a:t> away from them, hath turned away from God, and whoso </a:t>
            </a:r>
            <a:r>
              <a:rPr lang="en-AU" sz="2000" b="1" dirty="0" err="1">
                <a:solidFill>
                  <a:srgbClr val="00B050"/>
                </a:solidFill>
              </a:rPr>
              <a:t>disbelieveth</a:t>
            </a:r>
            <a:r>
              <a:rPr lang="en-AU" sz="2000" b="1" dirty="0">
                <a:solidFill>
                  <a:srgbClr val="00B050"/>
                </a:solidFill>
              </a:rPr>
              <a:t> in them, hath disbelieved in God. Every one of them is the Way of God that </a:t>
            </a:r>
            <a:r>
              <a:rPr lang="en-AU" sz="2000" b="1" dirty="0" err="1">
                <a:solidFill>
                  <a:srgbClr val="00B050"/>
                </a:solidFill>
              </a:rPr>
              <a:t>connecteth</a:t>
            </a:r>
            <a:r>
              <a:rPr lang="en-AU" sz="2000" b="1" dirty="0">
                <a:solidFill>
                  <a:srgbClr val="00B050"/>
                </a:solidFill>
              </a:rPr>
              <a:t> this world with the realms above, and the Standard of His Truth unto every one in the kingdoms of earth and heaven. They are the Manifestations of God amidst men, the evidences of His Truth, and the signs of His glory.</a:t>
            </a:r>
            <a:endParaRPr lang="en-AU" sz="2000" dirty="0">
              <a:solidFill>
                <a:srgbClr val="00B050"/>
              </a:solidFill>
            </a:endParaRPr>
          </a:p>
          <a:p>
            <a:pPr algn="r">
              <a:lnSpc>
                <a:spcPct val="107000"/>
              </a:lnSpc>
              <a:spcAft>
                <a:spcPts val="0"/>
              </a:spcAft>
            </a:pPr>
            <a:r>
              <a:rPr lang="en-AU"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Gleanings </a:t>
            </a:r>
            <a:r>
              <a:rPr lang="en-AU"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from the Writings of </a:t>
            </a:r>
            <a:r>
              <a:rPr lang="en-AU"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Bahá’u’lláh</a:t>
            </a:r>
            <a:endParaRPr lang="en-AU"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348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3812" y="260648"/>
            <a:ext cx="7267182" cy="461665"/>
          </a:xfrm>
          <a:prstGeom prst="rect">
            <a:avLst/>
          </a:prstGeom>
        </p:spPr>
        <p:txBody>
          <a:bodyPr wrap="none">
            <a:spAutoFit/>
          </a:bodyPr>
          <a:lstStyle/>
          <a:p>
            <a:r>
              <a:rPr lang="en-AU" sz="2400" b="1" dirty="0"/>
              <a:t>BAHA’I TEACHINGS ABOUT GOD #</a:t>
            </a:r>
            <a:r>
              <a:rPr lang="en-AU" sz="2400" b="1" dirty="0" smtClean="0"/>
              <a:t>5 (continued)</a:t>
            </a:r>
            <a:endParaRPr lang="en-AU" sz="2400" dirty="0"/>
          </a:p>
        </p:txBody>
      </p:sp>
      <p:sp>
        <p:nvSpPr>
          <p:cNvPr id="3" name="TextBox 2"/>
          <p:cNvSpPr txBox="1"/>
          <p:nvPr/>
        </p:nvSpPr>
        <p:spPr>
          <a:xfrm>
            <a:off x="1125860" y="908720"/>
            <a:ext cx="6206956" cy="461665"/>
          </a:xfrm>
          <a:prstGeom prst="rect">
            <a:avLst/>
          </a:prstGeom>
          <a:noFill/>
        </p:spPr>
        <p:txBody>
          <a:bodyPr wrap="none" rtlCol="0">
            <a:spAutoFit/>
          </a:bodyPr>
          <a:lstStyle/>
          <a:p>
            <a:pPr lvl="0"/>
            <a:r>
              <a:rPr lang="en-AU" sz="2400" b="1" dirty="0" smtClean="0">
                <a:solidFill>
                  <a:srgbClr val="7030A0"/>
                </a:solidFill>
              </a:rPr>
              <a:t>Why are God’s Manifestations Rejected? </a:t>
            </a:r>
            <a:endParaRPr lang="en-AU" sz="2400" dirty="0">
              <a:solidFill>
                <a:srgbClr val="7030A0"/>
              </a:solidFill>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1150" r="8000"/>
          <a:stretch/>
        </p:blipFill>
        <p:spPr>
          <a:xfrm rot="16200000">
            <a:off x="2925552" y="-429307"/>
            <a:ext cx="5544616" cy="914400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2724" y="629980"/>
            <a:ext cx="2340864" cy="1664208"/>
          </a:xfrm>
          <a:prstGeom prst="rect">
            <a:avLst/>
          </a:prstGeom>
        </p:spPr>
      </p:pic>
    </p:spTree>
    <p:extLst>
      <p:ext uri="{BB962C8B-B14F-4D97-AF65-F5344CB8AC3E}">
        <p14:creationId xmlns:p14="http://schemas.microsoft.com/office/powerpoint/2010/main" val="3829180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93812" y="260648"/>
            <a:ext cx="1523622" cy="461665"/>
          </a:xfrm>
          <a:prstGeom prst="rect">
            <a:avLst/>
          </a:prstGeom>
        </p:spPr>
        <p:txBody>
          <a:bodyPr wrap="none">
            <a:spAutoFit/>
          </a:bodyPr>
          <a:lstStyle/>
          <a:p>
            <a:r>
              <a:rPr lang="en-AU" sz="2400" b="1" dirty="0" smtClean="0"/>
              <a:t>A STORY</a:t>
            </a:r>
            <a:endParaRPr lang="en-AU" sz="2400" dirty="0"/>
          </a:p>
        </p:txBody>
      </p:sp>
      <p:sp>
        <p:nvSpPr>
          <p:cNvPr id="6" name="TextBox 5"/>
          <p:cNvSpPr txBox="1"/>
          <p:nvPr/>
        </p:nvSpPr>
        <p:spPr>
          <a:xfrm>
            <a:off x="1125860" y="908720"/>
            <a:ext cx="2064989" cy="461665"/>
          </a:xfrm>
          <a:prstGeom prst="rect">
            <a:avLst/>
          </a:prstGeom>
          <a:noFill/>
        </p:spPr>
        <p:txBody>
          <a:bodyPr wrap="none" rtlCol="0">
            <a:spAutoFit/>
          </a:bodyPr>
          <a:lstStyle/>
          <a:p>
            <a:pPr lvl="0"/>
            <a:r>
              <a:rPr lang="en-AU" sz="2400" b="1" dirty="0" smtClean="0">
                <a:solidFill>
                  <a:srgbClr val="7030A0"/>
                </a:solidFill>
              </a:rPr>
              <a:t>THE HERMIT</a:t>
            </a:r>
            <a:endParaRPr lang="en-AU" sz="2400" dirty="0">
              <a:solidFill>
                <a:srgbClr val="7030A0"/>
              </a:solidFill>
            </a:endParaRPr>
          </a:p>
        </p:txBody>
      </p:sp>
      <p:sp>
        <p:nvSpPr>
          <p:cNvPr id="4" name="Rectangle 3"/>
          <p:cNvSpPr/>
          <p:nvPr/>
        </p:nvSpPr>
        <p:spPr>
          <a:xfrm>
            <a:off x="1197868" y="1268760"/>
            <a:ext cx="6092825" cy="663580"/>
          </a:xfrm>
          <a:prstGeom prst="rect">
            <a:avLst/>
          </a:prstGeom>
        </p:spPr>
        <p:txBody>
          <a:bodyPr>
            <a:spAutoFit/>
          </a:bodyPr>
          <a:lstStyle/>
          <a:p>
            <a:pPr>
              <a:lnSpc>
                <a:spcPct val="107000"/>
              </a:lnSpc>
              <a:spcAft>
                <a:spcPts val="0"/>
              </a:spcAft>
            </a:pPr>
            <a:r>
              <a:rPr lang="en-AU" i="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from a children’s book called “The Love of Baha’u’llah” by</a:t>
            </a:r>
            <a:r>
              <a:rPr lang="en-AU" i="1" dirty="0">
                <a:solidFill>
                  <a:srgbClr val="000000"/>
                </a:solidFill>
                <a:latin typeface="Arial" panose="020B0604020202020204" pitchFamily="34" charset="0"/>
                <a:ea typeface="Calibri" panose="020F0502020204030204" pitchFamily="34" charset="0"/>
                <a:cs typeface="Times New Roman" panose="02020603050405020304" pitchFamily="18" charset="0"/>
              </a:rPr>
              <a:t> Jacqueline </a:t>
            </a:r>
            <a:r>
              <a:rPr lang="en-AU" i="1"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Mehrabi</a:t>
            </a:r>
            <a:r>
              <a:rPr lang="en-AU" i="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endParaRPr lang="en-AU" i="1"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29872" y="2057399"/>
            <a:ext cx="7600844" cy="4275475"/>
          </a:xfrm>
          <a:prstGeom prst="rect">
            <a:avLst/>
          </a:prstGeom>
        </p:spPr>
      </p:pic>
    </p:spTree>
    <p:extLst>
      <p:ext uri="{BB962C8B-B14F-4D97-AF65-F5344CB8AC3E}">
        <p14:creationId xmlns:p14="http://schemas.microsoft.com/office/powerpoint/2010/main" val="4292947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93812" y="260648"/>
            <a:ext cx="2254143" cy="461665"/>
          </a:xfrm>
          <a:prstGeom prst="rect">
            <a:avLst/>
          </a:prstGeom>
        </p:spPr>
        <p:txBody>
          <a:bodyPr wrap="none">
            <a:spAutoFit/>
          </a:bodyPr>
          <a:lstStyle/>
          <a:p>
            <a:r>
              <a:rPr lang="en-AU" sz="2400" b="1" dirty="0" smtClean="0"/>
              <a:t>CONCLUSION</a:t>
            </a:r>
            <a:endParaRPr lang="en-AU" sz="2400" dirty="0"/>
          </a:p>
        </p:txBody>
      </p:sp>
      <p:sp>
        <p:nvSpPr>
          <p:cNvPr id="5" name="TextBox 4"/>
          <p:cNvSpPr txBox="1"/>
          <p:nvPr/>
        </p:nvSpPr>
        <p:spPr>
          <a:xfrm>
            <a:off x="1125860" y="3212976"/>
            <a:ext cx="7200800" cy="2400657"/>
          </a:xfrm>
          <a:prstGeom prst="rect">
            <a:avLst/>
          </a:prstGeom>
          <a:noFill/>
        </p:spPr>
        <p:txBody>
          <a:bodyPr wrap="square" rtlCol="0">
            <a:spAutoFit/>
          </a:bodyPr>
          <a:lstStyle/>
          <a:p>
            <a:pPr fontAlgn="base"/>
            <a:r>
              <a:rPr lang="en-US" b="1" dirty="0"/>
              <a:t/>
            </a:r>
            <a:br>
              <a:rPr lang="en-US" b="1" dirty="0"/>
            </a:br>
            <a:r>
              <a:rPr lang="en-US" b="1" dirty="0" smtClean="0"/>
              <a:t>…</a:t>
            </a:r>
            <a:r>
              <a:rPr lang="en-US" sz="2400" b="1" dirty="0" smtClean="0">
                <a:solidFill>
                  <a:srgbClr val="00B050"/>
                </a:solidFill>
              </a:rPr>
              <a:t>if </a:t>
            </a:r>
            <a:r>
              <a:rPr lang="en-US" sz="2400" b="1" dirty="0">
                <a:solidFill>
                  <a:srgbClr val="00B050"/>
                </a:solidFill>
              </a:rPr>
              <a:t>the eye of inner vision be opened, a hundred thousand clear proofs will be seen. Thus, when man feels the indwelling spirit, he is in no need of arguments for its </a:t>
            </a:r>
            <a:r>
              <a:rPr lang="en-US" sz="2400" b="1" dirty="0" smtClean="0">
                <a:solidFill>
                  <a:srgbClr val="00B050"/>
                </a:solidFill>
              </a:rPr>
              <a:t>existence</a:t>
            </a:r>
          </a:p>
          <a:p>
            <a:pPr algn="r" fontAlgn="base"/>
            <a:r>
              <a:rPr lang="en-AU" dirty="0"/>
              <a:t>‘</a:t>
            </a:r>
            <a:r>
              <a:rPr lang="en-AU" dirty="0" err="1"/>
              <a:t>Abdu’l‑Bahá</a:t>
            </a:r>
            <a:endParaRPr lang="en-US" dirty="0"/>
          </a:p>
          <a:p>
            <a:pPr fontAlgn="base"/>
            <a:endParaRPr lang="en-AU" dirty="0"/>
          </a:p>
        </p:txBody>
      </p:sp>
      <p:sp>
        <p:nvSpPr>
          <p:cNvPr id="7" name="TextBox 6"/>
          <p:cNvSpPr txBox="1"/>
          <p:nvPr/>
        </p:nvSpPr>
        <p:spPr>
          <a:xfrm>
            <a:off x="1053852" y="1700808"/>
            <a:ext cx="7272808" cy="1726627"/>
          </a:xfrm>
          <a:prstGeom prst="rect">
            <a:avLst/>
          </a:prstGeom>
          <a:noFill/>
        </p:spPr>
        <p:txBody>
          <a:bodyPr wrap="square" rtlCol="0">
            <a:spAutoFit/>
          </a:bodyPr>
          <a:lstStyle/>
          <a:p>
            <a:r>
              <a:rPr lang="en-AU" sz="2400" b="1" dirty="0">
                <a:solidFill>
                  <a:srgbClr val="00B050"/>
                </a:solidFill>
              </a:rPr>
              <a:t>“The recurring proof of the existence of God, therefore, is that from time immemorial He has repeatedly manifested Himself.” </a:t>
            </a:r>
          </a:p>
          <a:p>
            <a:pPr algn="r"/>
            <a:r>
              <a:rPr lang="en-AU" i="1" dirty="0"/>
              <a:t>One Common Faith</a:t>
            </a:r>
            <a:r>
              <a:rPr lang="en-AU" dirty="0"/>
              <a:t>, Baha’i World Centre, 2005</a:t>
            </a:r>
          </a:p>
          <a:p>
            <a:pPr>
              <a:lnSpc>
                <a:spcPct val="90000"/>
              </a:lnSpc>
            </a:pPr>
            <a:endParaRPr lang="en-AU" dirty="0"/>
          </a:p>
        </p:txBody>
      </p:sp>
    </p:spTree>
    <p:extLst>
      <p:ext uri="{BB962C8B-B14F-4D97-AF65-F5344CB8AC3E}">
        <p14:creationId xmlns:p14="http://schemas.microsoft.com/office/powerpoint/2010/main" val="3419636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413892" y="762430"/>
            <a:ext cx="9601200" cy="1368152"/>
          </a:xfrm>
        </p:spPr>
        <p:txBody>
          <a:bodyPr>
            <a:normAutofit/>
          </a:bodyPr>
          <a:lstStyle/>
          <a:p>
            <a:r>
              <a:rPr lang="en-AU" sz="2800" b="1" dirty="0">
                <a:solidFill>
                  <a:srgbClr val="00B050"/>
                </a:solidFill>
              </a:rPr>
              <a:t>“The recurring proof of the existence of God, therefore, is that from time immemorial He has repeatedly manifested Himself.” </a:t>
            </a:r>
          </a:p>
        </p:txBody>
      </p:sp>
      <p:sp>
        <p:nvSpPr>
          <p:cNvPr id="14" name="Content Placeholder 13"/>
          <p:cNvSpPr>
            <a:spLocks noGrp="1"/>
          </p:cNvSpPr>
          <p:nvPr>
            <p:ph idx="1"/>
          </p:nvPr>
        </p:nvSpPr>
        <p:spPr>
          <a:xfrm>
            <a:off x="5607330" y="2492896"/>
            <a:ext cx="6192688" cy="3408784"/>
          </a:xfrm>
        </p:spPr>
        <p:txBody>
          <a:bodyPr>
            <a:normAutofit lnSpcReduction="10000"/>
          </a:bodyPr>
          <a:lstStyle/>
          <a:p>
            <a:pPr marL="0" indent="0">
              <a:buNone/>
            </a:pPr>
            <a:r>
              <a:rPr lang="en-AU" b="1" dirty="0" smtClean="0">
                <a:solidFill>
                  <a:srgbClr val="C00000"/>
                </a:solidFill>
              </a:rPr>
              <a:t>BAHA’I TEACHINGS ABOUT GOD</a:t>
            </a:r>
            <a:r>
              <a:rPr lang="en-AU" b="1" dirty="0" smtClean="0"/>
              <a:t>:</a:t>
            </a:r>
            <a:endParaRPr lang="en-AU" dirty="0"/>
          </a:p>
          <a:p>
            <a:pPr marL="452438" lvl="0" indent="-457200">
              <a:buFont typeface="+mj-lt"/>
              <a:buAutoNum type="arabicPeriod"/>
            </a:pPr>
            <a:r>
              <a:rPr lang="en-AU" b="1" dirty="0" smtClean="0"/>
              <a:t>Proofs (Revealing God’s Love)</a:t>
            </a:r>
            <a:endParaRPr lang="en-AU" dirty="0"/>
          </a:p>
          <a:p>
            <a:pPr marL="452438" lvl="0" indent="-457200">
              <a:buFont typeface="+mj-lt"/>
              <a:buAutoNum type="arabicPeriod"/>
            </a:pPr>
            <a:r>
              <a:rPr lang="en-AU" b="1" dirty="0" smtClean="0"/>
              <a:t>God (Daystars of Divine Guidance)</a:t>
            </a:r>
          </a:p>
          <a:p>
            <a:pPr marL="452438" lvl="0" indent="-457200">
              <a:buFont typeface="+mj-lt"/>
              <a:buAutoNum type="arabicPeriod"/>
            </a:pPr>
            <a:r>
              <a:rPr lang="en-AU" b="1" dirty="0" smtClean="0"/>
              <a:t>Signs (“every atom in existence”)</a:t>
            </a:r>
          </a:p>
          <a:p>
            <a:pPr marL="452438" lvl="0" indent="-457200">
              <a:buFont typeface="+mj-lt"/>
              <a:buAutoNum type="arabicPeriod"/>
            </a:pPr>
            <a:r>
              <a:rPr lang="en-AU" b="1" dirty="0" smtClean="0"/>
              <a:t>Knowing (The Holy Spirit)</a:t>
            </a:r>
            <a:endParaRPr lang="en-AU" dirty="0"/>
          </a:p>
          <a:p>
            <a:pPr marL="452438" lvl="0" indent="-457200">
              <a:buFont typeface="+mj-lt"/>
              <a:buAutoNum type="arabicPeriod"/>
            </a:pPr>
            <a:r>
              <a:rPr lang="en-AU" b="1" dirty="0"/>
              <a:t>Manifestations of </a:t>
            </a:r>
            <a:r>
              <a:rPr lang="en-AU" b="1" dirty="0" smtClean="0"/>
              <a:t>God (Spiritual Educators of History)</a:t>
            </a:r>
            <a:endParaRPr lang="en-AU" dirty="0"/>
          </a:p>
        </p:txBody>
      </p:sp>
      <p:sp>
        <p:nvSpPr>
          <p:cNvPr id="4" name="Content Placeholder 13"/>
          <p:cNvSpPr txBox="1">
            <a:spLocks/>
          </p:cNvSpPr>
          <p:nvPr/>
        </p:nvSpPr>
        <p:spPr>
          <a:xfrm>
            <a:off x="1557908" y="2367254"/>
            <a:ext cx="4032448" cy="3408784"/>
          </a:xfrm>
          <a:prstGeom prst="rect">
            <a:avLst/>
          </a:prstGeom>
        </p:spPr>
        <p:txBody>
          <a:bodyPr vert="horz" lIns="91440" tIns="45720" rIns="91440" bIns="45720" rtlCol="0">
            <a:normAutofit/>
          </a:bodyPr>
          <a:lstStyle>
            <a:lvl1pPr marL="223838" indent="-228600" algn="l" defTabSz="914400" rtl="0" eaLnBrk="1" latinLnBrk="0" hangingPunct="1">
              <a:lnSpc>
                <a:spcPct val="90000"/>
              </a:lnSpc>
              <a:spcBef>
                <a:spcPts val="1600"/>
              </a:spcBef>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3pPr>
            <a:lvl4pPr marL="105156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5pPr>
            <a:lvl6pPr marL="160020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6pPr>
            <a:lvl7pPr marL="187452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7pPr>
            <a:lvl8pPr marL="214884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8pPr>
            <a:lvl9pPr marL="242316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9pPr>
          </a:lstStyle>
          <a:p>
            <a:pPr marL="0" indent="0">
              <a:buFont typeface="Arial" pitchFamily="34" charset="0"/>
              <a:buNone/>
            </a:pPr>
            <a:r>
              <a:rPr lang="en-AU" b="1" dirty="0" smtClean="0">
                <a:solidFill>
                  <a:srgbClr val="C00000"/>
                </a:solidFill>
              </a:rPr>
              <a:t>CONCEPTS</a:t>
            </a:r>
            <a:r>
              <a:rPr lang="en-AU" b="1" dirty="0" smtClean="0"/>
              <a:t>:</a:t>
            </a:r>
            <a:endParaRPr lang="en-AU" dirty="0" smtClean="0"/>
          </a:p>
          <a:p>
            <a:pPr marL="452438" indent="-457200">
              <a:buFont typeface="+mj-lt"/>
              <a:buAutoNum type="arabicPeriod"/>
            </a:pPr>
            <a:r>
              <a:rPr lang="en-AU" b="1" dirty="0" smtClean="0"/>
              <a:t>Proofs</a:t>
            </a:r>
            <a:endParaRPr lang="en-AU" dirty="0" smtClean="0"/>
          </a:p>
          <a:p>
            <a:pPr marL="452438" indent="-457200">
              <a:buFont typeface="+mj-lt"/>
              <a:buAutoNum type="arabicPeriod"/>
            </a:pPr>
            <a:r>
              <a:rPr lang="en-AU" b="1" dirty="0" smtClean="0"/>
              <a:t>God</a:t>
            </a:r>
          </a:p>
          <a:p>
            <a:pPr marL="452438" indent="-457200">
              <a:buFont typeface="+mj-lt"/>
              <a:buAutoNum type="arabicPeriod"/>
            </a:pPr>
            <a:r>
              <a:rPr lang="en-AU" b="1" dirty="0" smtClean="0"/>
              <a:t>Signs</a:t>
            </a:r>
          </a:p>
          <a:p>
            <a:pPr marL="452438" indent="-457200">
              <a:buFont typeface="+mj-lt"/>
              <a:buAutoNum type="arabicPeriod"/>
            </a:pPr>
            <a:r>
              <a:rPr lang="en-AU" b="1" dirty="0" smtClean="0"/>
              <a:t>Knowing</a:t>
            </a:r>
            <a:endParaRPr lang="en-AU" dirty="0" smtClean="0"/>
          </a:p>
          <a:p>
            <a:pPr marL="452438" indent="-457200">
              <a:buFont typeface="+mj-lt"/>
              <a:buAutoNum type="arabicPeriod"/>
            </a:pPr>
            <a:r>
              <a:rPr lang="en-AU" b="1" dirty="0" smtClean="0"/>
              <a:t>Manifestations of God</a:t>
            </a:r>
            <a:endParaRPr lang="en-AU" dirty="0"/>
          </a:p>
        </p:txBody>
      </p:sp>
      <p:sp>
        <p:nvSpPr>
          <p:cNvPr id="5" name="Content Placeholder 13"/>
          <p:cNvSpPr txBox="1">
            <a:spLocks/>
          </p:cNvSpPr>
          <p:nvPr/>
        </p:nvSpPr>
        <p:spPr>
          <a:xfrm>
            <a:off x="1413892" y="260648"/>
            <a:ext cx="4032448" cy="504056"/>
          </a:xfrm>
          <a:prstGeom prst="rect">
            <a:avLst/>
          </a:prstGeom>
        </p:spPr>
        <p:txBody>
          <a:bodyPr/>
          <a:lstStyle>
            <a:lvl1pPr marL="223838" indent="-228600" algn="l" defTabSz="914400" rtl="0" eaLnBrk="1" latinLnBrk="0" hangingPunct="1">
              <a:lnSpc>
                <a:spcPct val="90000"/>
              </a:lnSpc>
              <a:spcBef>
                <a:spcPts val="1600"/>
              </a:spcBef>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3pPr>
            <a:lvl4pPr marL="105156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5pPr>
            <a:lvl6pPr marL="160020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6pPr>
            <a:lvl7pPr marL="187452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7pPr>
            <a:lvl8pPr marL="214884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8pPr>
            <a:lvl9pPr marL="242316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9pPr>
          </a:lstStyle>
          <a:p>
            <a:pPr marL="0" indent="0">
              <a:buFont typeface="Arial" pitchFamily="34" charset="0"/>
              <a:buNone/>
            </a:pPr>
            <a:r>
              <a:rPr lang="en-AU" b="1" dirty="0" smtClean="0"/>
              <a:t>OVERVIEW</a:t>
            </a:r>
            <a:endParaRPr lang="en-AU" dirty="0" smtClean="0"/>
          </a:p>
        </p:txBody>
      </p:sp>
    </p:spTree>
    <p:extLst>
      <p:ext uri="{BB962C8B-B14F-4D97-AF65-F5344CB8AC3E}">
        <p14:creationId xmlns:p14="http://schemas.microsoft.com/office/powerpoint/2010/main" val="1270821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9896" y="761638"/>
            <a:ext cx="7992888" cy="710952"/>
          </a:xfrm>
        </p:spPr>
        <p:txBody>
          <a:bodyPr/>
          <a:lstStyle/>
          <a:p>
            <a:r>
              <a:rPr lang="en-US" dirty="0" smtClean="0">
                <a:solidFill>
                  <a:srgbClr val="C00000"/>
                </a:solidFill>
                <a:latin typeface="Arial Black" panose="020B0A04020102020204" pitchFamily="34" charset="0"/>
              </a:rPr>
              <a:t>PROOFS</a:t>
            </a:r>
            <a:endParaRPr lang="en-US" dirty="0">
              <a:solidFill>
                <a:srgbClr val="C00000"/>
              </a:solidFill>
              <a:latin typeface="Arial Black" panose="020B0A04020102020204" pitchFamily="34" charset="0"/>
            </a:endParaRPr>
          </a:p>
        </p:txBody>
      </p:sp>
      <p:sp>
        <p:nvSpPr>
          <p:cNvPr id="3" name="Content Placeholder 13"/>
          <p:cNvSpPr txBox="1">
            <a:spLocks/>
          </p:cNvSpPr>
          <p:nvPr/>
        </p:nvSpPr>
        <p:spPr>
          <a:xfrm>
            <a:off x="1413892" y="260648"/>
            <a:ext cx="4032448" cy="504056"/>
          </a:xfrm>
          <a:prstGeom prst="rect">
            <a:avLst/>
          </a:prstGeom>
        </p:spPr>
        <p:txBody>
          <a:bodyPr/>
          <a:lstStyle>
            <a:lvl1pPr marL="223838" indent="-228600" algn="l" defTabSz="914400" rtl="0" eaLnBrk="1" latinLnBrk="0" hangingPunct="1">
              <a:lnSpc>
                <a:spcPct val="90000"/>
              </a:lnSpc>
              <a:spcBef>
                <a:spcPts val="1600"/>
              </a:spcBef>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3pPr>
            <a:lvl4pPr marL="105156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5pPr>
            <a:lvl6pPr marL="160020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6pPr>
            <a:lvl7pPr marL="187452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7pPr>
            <a:lvl8pPr marL="214884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8pPr>
            <a:lvl9pPr marL="242316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9pPr>
          </a:lstStyle>
          <a:p>
            <a:pPr marL="0" indent="0">
              <a:buFont typeface="Arial" pitchFamily="34" charset="0"/>
              <a:buNone/>
            </a:pPr>
            <a:r>
              <a:rPr lang="en-AU" b="1" dirty="0" smtClean="0"/>
              <a:t>CONCEPTS #1</a:t>
            </a:r>
            <a:endParaRPr lang="en-AU" dirty="0" smtClean="0"/>
          </a:p>
        </p:txBody>
      </p:sp>
      <p:sp>
        <p:nvSpPr>
          <p:cNvPr id="4" name="TextBox 3"/>
          <p:cNvSpPr txBox="1"/>
          <p:nvPr/>
        </p:nvSpPr>
        <p:spPr>
          <a:xfrm>
            <a:off x="1449896" y="1504248"/>
            <a:ext cx="7416824" cy="4524315"/>
          </a:xfrm>
          <a:prstGeom prst="rect">
            <a:avLst/>
          </a:prstGeom>
          <a:noFill/>
        </p:spPr>
        <p:txBody>
          <a:bodyPr wrap="square" rtlCol="0">
            <a:spAutoFit/>
          </a:bodyPr>
          <a:lstStyle/>
          <a:p>
            <a:pPr lvl="0"/>
            <a:r>
              <a:rPr lang="en-AU" b="1" i="1" dirty="0">
                <a:solidFill>
                  <a:srgbClr val="00B050"/>
                </a:solidFill>
              </a:rPr>
              <a:t>… proofs and arguments must needs be in connection with the subject which is to be proven and demonstrated; otherwise they cannot be accounted as proofs, even though they might be very wonderful and astonishing. </a:t>
            </a:r>
            <a:endParaRPr lang="en-AU" b="1" i="1" dirty="0" smtClean="0">
              <a:solidFill>
                <a:srgbClr val="00B050"/>
              </a:solidFill>
            </a:endParaRPr>
          </a:p>
          <a:p>
            <a:pPr lvl="0" algn="r"/>
            <a:r>
              <a:rPr lang="en-AU" i="1" dirty="0" smtClean="0"/>
              <a:t>Mirza </a:t>
            </a:r>
            <a:r>
              <a:rPr lang="en-AU" i="1" dirty="0" err="1" smtClean="0"/>
              <a:t>Abu’l-Fadl</a:t>
            </a:r>
            <a:r>
              <a:rPr lang="en-AU" i="1" dirty="0" smtClean="0"/>
              <a:t>,</a:t>
            </a:r>
            <a:r>
              <a:rPr lang="en-AU" i="1" dirty="0"/>
              <a:t> The </a:t>
            </a:r>
            <a:r>
              <a:rPr lang="en-AU" i="1" dirty="0" err="1"/>
              <a:t>Bahá’í</a:t>
            </a:r>
            <a:r>
              <a:rPr lang="en-AU" i="1" dirty="0"/>
              <a:t> Proofs</a:t>
            </a:r>
            <a:endParaRPr lang="en-AU" i="1" dirty="0" smtClean="0"/>
          </a:p>
          <a:p>
            <a:pPr lvl="1"/>
            <a:r>
              <a:rPr lang="en-AU" b="1" dirty="0" smtClean="0"/>
              <a:t>Examples</a:t>
            </a:r>
            <a:r>
              <a:rPr lang="en-AU" b="1" dirty="0"/>
              <a:t>:</a:t>
            </a:r>
          </a:p>
          <a:p>
            <a:pPr marL="742950" lvl="1" indent="-285750">
              <a:buFont typeface="Arial" panose="020B0604020202020204" pitchFamily="34" charset="0"/>
              <a:buChar char="•"/>
            </a:pPr>
            <a:r>
              <a:rPr lang="en-AU" b="1" dirty="0"/>
              <a:t>A doctor</a:t>
            </a:r>
          </a:p>
          <a:p>
            <a:pPr marL="742950" lvl="1" indent="-285750">
              <a:buFont typeface="Arial" panose="020B0604020202020204" pitchFamily="34" charset="0"/>
              <a:buChar char="•"/>
            </a:pPr>
            <a:r>
              <a:rPr lang="en-AU" b="1" dirty="0"/>
              <a:t>An engineer</a:t>
            </a:r>
          </a:p>
          <a:p>
            <a:pPr marL="742950" lvl="1" indent="-285750">
              <a:buFont typeface="Arial" panose="020B0604020202020204" pitchFamily="34" charset="0"/>
              <a:buChar char="•"/>
            </a:pPr>
            <a:r>
              <a:rPr lang="en-AU" b="1" dirty="0"/>
              <a:t>A public speaker</a:t>
            </a:r>
          </a:p>
          <a:p>
            <a:pPr marL="742950" lvl="1" indent="-285750">
              <a:buFont typeface="Arial" panose="020B0604020202020204" pitchFamily="34" charset="0"/>
              <a:buChar char="•"/>
            </a:pPr>
            <a:r>
              <a:rPr lang="en-AU" b="1" dirty="0"/>
              <a:t>An educator</a:t>
            </a:r>
          </a:p>
          <a:p>
            <a:pPr marL="742950" lvl="1" indent="-285750">
              <a:buFont typeface="Arial" panose="020B0604020202020204" pitchFamily="34" charset="0"/>
              <a:buChar char="•"/>
            </a:pPr>
            <a:r>
              <a:rPr lang="en-AU" b="1" dirty="0"/>
              <a:t>A good tree</a:t>
            </a:r>
          </a:p>
          <a:p>
            <a:r>
              <a:rPr lang="en-AU" dirty="0"/>
              <a:t> </a:t>
            </a:r>
          </a:p>
          <a:p>
            <a:r>
              <a:rPr lang="en-AU" dirty="0">
                <a:solidFill>
                  <a:srgbClr val="00B050"/>
                </a:solidFill>
              </a:rPr>
              <a:t>…</a:t>
            </a:r>
            <a:r>
              <a:rPr lang="en-AU" b="1" dirty="0">
                <a:solidFill>
                  <a:srgbClr val="00B050"/>
                </a:solidFill>
              </a:rPr>
              <a:t>every good tree bears good fruit, but a bad tree bears bad fruit. A good tree cannot bear bad fruit, and a bad tree cannot bear good fruit. …Thus, by their fruit you will recognize them.</a:t>
            </a:r>
            <a:endParaRPr lang="en-AU" dirty="0">
              <a:solidFill>
                <a:srgbClr val="00B050"/>
              </a:solidFill>
            </a:endParaRPr>
          </a:p>
          <a:p>
            <a:pPr algn="r"/>
            <a:r>
              <a:rPr lang="en-AU" dirty="0"/>
              <a:t>Words of Jesus as recorded in Matthew 7:15-20</a:t>
            </a:r>
          </a:p>
        </p:txBody>
      </p:sp>
    </p:spTree>
    <p:extLst>
      <p:ext uri="{BB962C8B-B14F-4D97-AF65-F5344CB8AC3E}">
        <p14:creationId xmlns:p14="http://schemas.microsoft.com/office/powerpoint/2010/main" val="2378379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449896" y="761638"/>
            <a:ext cx="7992888" cy="710952"/>
          </a:xfrm>
          <a:prstGeom prst="rect">
            <a:avLst/>
          </a:prstGeom>
        </p:spPr>
        <p:txBody>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en-US" dirty="0" smtClean="0">
                <a:solidFill>
                  <a:srgbClr val="C00000"/>
                </a:solidFill>
                <a:latin typeface="Arial Black" panose="020B0A04020102020204" pitchFamily="34" charset="0"/>
              </a:rPr>
              <a:t>GOD</a:t>
            </a:r>
            <a:endParaRPr lang="en-US" dirty="0">
              <a:solidFill>
                <a:srgbClr val="C00000"/>
              </a:solidFill>
              <a:latin typeface="Arial Black" panose="020B0A04020102020204" pitchFamily="34" charset="0"/>
            </a:endParaRPr>
          </a:p>
        </p:txBody>
      </p:sp>
      <p:sp>
        <p:nvSpPr>
          <p:cNvPr id="3" name="Content Placeholder 13"/>
          <p:cNvSpPr txBox="1">
            <a:spLocks/>
          </p:cNvSpPr>
          <p:nvPr/>
        </p:nvSpPr>
        <p:spPr>
          <a:xfrm>
            <a:off x="1413892" y="260648"/>
            <a:ext cx="4032448" cy="504056"/>
          </a:xfrm>
          <a:prstGeom prst="rect">
            <a:avLst/>
          </a:prstGeom>
        </p:spPr>
        <p:txBody>
          <a:bodyPr/>
          <a:lstStyle>
            <a:lvl1pPr marL="223838" indent="-228600" algn="l" defTabSz="914400" rtl="0" eaLnBrk="1" latinLnBrk="0" hangingPunct="1">
              <a:lnSpc>
                <a:spcPct val="90000"/>
              </a:lnSpc>
              <a:spcBef>
                <a:spcPts val="1600"/>
              </a:spcBef>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3pPr>
            <a:lvl4pPr marL="105156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5pPr>
            <a:lvl6pPr marL="160020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6pPr>
            <a:lvl7pPr marL="187452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7pPr>
            <a:lvl8pPr marL="214884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8pPr>
            <a:lvl9pPr marL="242316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9pPr>
          </a:lstStyle>
          <a:p>
            <a:pPr marL="0" indent="0">
              <a:buFont typeface="Arial" pitchFamily="34" charset="0"/>
              <a:buNone/>
            </a:pPr>
            <a:r>
              <a:rPr lang="en-AU" b="1" dirty="0" smtClean="0"/>
              <a:t>CONCEPTS #2</a:t>
            </a:r>
            <a:endParaRPr lang="en-AU" dirty="0" smtClean="0"/>
          </a:p>
        </p:txBody>
      </p:sp>
      <p:sp>
        <p:nvSpPr>
          <p:cNvPr id="5" name="TextBox 4"/>
          <p:cNvSpPr txBox="1"/>
          <p:nvPr/>
        </p:nvSpPr>
        <p:spPr>
          <a:xfrm>
            <a:off x="1413893" y="1916832"/>
            <a:ext cx="8712968" cy="2649956"/>
          </a:xfrm>
          <a:prstGeom prst="rect">
            <a:avLst/>
          </a:prstGeom>
          <a:noFill/>
        </p:spPr>
        <p:txBody>
          <a:bodyPr wrap="square" rtlCol="0">
            <a:spAutoFit/>
          </a:bodyPr>
          <a:lstStyle/>
          <a:p>
            <a:pPr lvl="0"/>
            <a:r>
              <a:rPr lang="en-AU" b="1" dirty="0"/>
              <a:t>What does the word “God” mean in this presentation?</a:t>
            </a:r>
            <a:endParaRPr lang="en-AU" dirty="0"/>
          </a:p>
          <a:p>
            <a:r>
              <a:rPr lang="en-AU" b="1" dirty="0"/>
              <a:t> </a:t>
            </a:r>
            <a:endParaRPr lang="en-AU" dirty="0"/>
          </a:p>
          <a:p>
            <a:r>
              <a:rPr lang="en-AU" sz="2400" b="1" dirty="0">
                <a:solidFill>
                  <a:srgbClr val="00B050"/>
                </a:solidFill>
              </a:rPr>
              <a:t>For the LORD God is a sun and shield; the LORD bestows </a:t>
            </a:r>
            <a:r>
              <a:rPr lang="en-AU" sz="2400" b="1" dirty="0" err="1">
                <a:solidFill>
                  <a:srgbClr val="00B050"/>
                </a:solidFill>
              </a:rPr>
              <a:t>favor</a:t>
            </a:r>
            <a:r>
              <a:rPr lang="en-AU" sz="2400" b="1" dirty="0">
                <a:solidFill>
                  <a:srgbClr val="00B050"/>
                </a:solidFill>
              </a:rPr>
              <a:t> and </a:t>
            </a:r>
            <a:r>
              <a:rPr lang="en-AU" sz="2400" b="1" dirty="0" err="1">
                <a:solidFill>
                  <a:srgbClr val="00B050"/>
                </a:solidFill>
              </a:rPr>
              <a:t>honor</a:t>
            </a:r>
            <a:r>
              <a:rPr lang="en-AU" sz="2400" b="1" dirty="0">
                <a:solidFill>
                  <a:srgbClr val="00B050"/>
                </a:solidFill>
              </a:rPr>
              <a:t>; no good thing does he withhold from those whose walk is blameless.</a:t>
            </a:r>
            <a:endParaRPr lang="en-AU" sz="2400" dirty="0">
              <a:solidFill>
                <a:srgbClr val="00B050"/>
              </a:solidFill>
            </a:endParaRPr>
          </a:p>
          <a:p>
            <a:r>
              <a:rPr lang="en-AU" sz="2400" b="1" dirty="0">
                <a:solidFill>
                  <a:srgbClr val="00B050"/>
                </a:solidFill>
              </a:rPr>
              <a:t>LORD Almighty, blessed is the one who trusts in you.</a:t>
            </a:r>
            <a:endParaRPr lang="en-AU" sz="2400" dirty="0">
              <a:solidFill>
                <a:srgbClr val="00B050"/>
              </a:solidFill>
            </a:endParaRPr>
          </a:p>
          <a:p>
            <a:pPr algn="r"/>
            <a:r>
              <a:rPr lang="en-AU" dirty="0"/>
              <a:t>Psalms 84:11-12 (New International Version)</a:t>
            </a:r>
          </a:p>
          <a:p>
            <a:pPr>
              <a:lnSpc>
                <a:spcPct val="90000"/>
              </a:lnSpc>
            </a:pPr>
            <a:endParaRPr lang="en-AU" dirty="0"/>
          </a:p>
        </p:txBody>
      </p:sp>
    </p:spTree>
    <p:extLst>
      <p:ext uri="{BB962C8B-B14F-4D97-AF65-F5344CB8AC3E}">
        <p14:creationId xmlns:p14="http://schemas.microsoft.com/office/powerpoint/2010/main" val="2387685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449896" y="761638"/>
            <a:ext cx="7992888" cy="710952"/>
          </a:xfrm>
          <a:prstGeom prst="rect">
            <a:avLst/>
          </a:prstGeom>
        </p:spPr>
        <p:txBody>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en-US" dirty="0" smtClean="0">
                <a:solidFill>
                  <a:srgbClr val="C00000"/>
                </a:solidFill>
                <a:latin typeface="Arial Black" panose="020B0A04020102020204" pitchFamily="34" charset="0"/>
              </a:rPr>
              <a:t>SIGNS</a:t>
            </a:r>
            <a:endParaRPr lang="en-US" dirty="0">
              <a:solidFill>
                <a:srgbClr val="C00000"/>
              </a:solidFill>
              <a:latin typeface="Arial Black" panose="020B0A04020102020204" pitchFamily="34" charset="0"/>
            </a:endParaRPr>
          </a:p>
        </p:txBody>
      </p:sp>
      <p:sp>
        <p:nvSpPr>
          <p:cNvPr id="3" name="Content Placeholder 13"/>
          <p:cNvSpPr txBox="1">
            <a:spLocks/>
          </p:cNvSpPr>
          <p:nvPr/>
        </p:nvSpPr>
        <p:spPr>
          <a:xfrm>
            <a:off x="1413892" y="260648"/>
            <a:ext cx="4032448" cy="504056"/>
          </a:xfrm>
          <a:prstGeom prst="rect">
            <a:avLst/>
          </a:prstGeom>
        </p:spPr>
        <p:txBody>
          <a:bodyPr/>
          <a:lstStyle>
            <a:lvl1pPr marL="223838" indent="-228600" algn="l" defTabSz="914400" rtl="0" eaLnBrk="1" latinLnBrk="0" hangingPunct="1">
              <a:lnSpc>
                <a:spcPct val="90000"/>
              </a:lnSpc>
              <a:spcBef>
                <a:spcPts val="1600"/>
              </a:spcBef>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3pPr>
            <a:lvl4pPr marL="105156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5pPr>
            <a:lvl6pPr marL="160020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6pPr>
            <a:lvl7pPr marL="187452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7pPr>
            <a:lvl8pPr marL="214884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8pPr>
            <a:lvl9pPr marL="242316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9pPr>
          </a:lstStyle>
          <a:p>
            <a:pPr marL="0" indent="0">
              <a:buFont typeface="Arial" pitchFamily="34" charset="0"/>
              <a:buNone/>
            </a:pPr>
            <a:r>
              <a:rPr lang="en-AU" b="1" dirty="0" smtClean="0"/>
              <a:t>CONCEPTS #3</a:t>
            </a:r>
            <a:endParaRPr lang="en-AU" dirty="0" smtClean="0"/>
          </a:p>
        </p:txBody>
      </p:sp>
      <p:sp>
        <p:nvSpPr>
          <p:cNvPr id="5" name="TextBox 4"/>
          <p:cNvSpPr txBox="1"/>
          <p:nvPr/>
        </p:nvSpPr>
        <p:spPr>
          <a:xfrm>
            <a:off x="1449896" y="1340768"/>
            <a:ext cx="9236824" cy="3850285"/>
          </a:xfrm>
          <a:prstGeom prst="rect">
            <a:avLst/>
          </a:prstGeom>
          <a:noFill/>
        </p:spPr>
        <p:txBody>
          <a:bodyPr wrap="none" rtlCol="0">
            <a:spAutoFit/>
          </a:bodyPr>
          <a:lstStyle/>
          <a:p>
            <a:pPr lvl="0"/>
            <a:r>
              <a:rPr lang="en-AU" sz="2400" b="1" dirty="0">
                <a:solidFill>
                  <a:srgbClr val="7030A0"/>
                </a:solidFill>
              </a:rPr>
              <a:t>Where might we look to see if God is making Himself known? </a:t>
            </a:r>
            <a:endParaRPr lang="en-AU" sz="2400" dirty="0">
              <a:solidFill>
                <a:srgbClr val="7030A0"/>
              </a:solidFill>
            </a:endParaRPr>
          </a:p>
          <a:p>
            <a:pPr lvl="1"/>
            <a:r>
              <a:rPr lang="en-AU" b="1" dirty="0"/>
              <a:t>In </a:t>
            </a:r>
            <a:r>
              <a:rPr lang="en-AU" b="1" dirty="0" smtClean="0"/>
              <a:t>nature</a:t>
            </a:r>
            <a:endParaRPr lang="en-AU" dirty="0"/>
          </a:p>
          <a:p>
            <a:pPr lvl="1"/>
            <a:r>
              <a:rPr lang="en-AU" b="1" dirty="0"/>
              <a:t>In other </a:t>
            </a:r>
            <a:r>
              <a:rPr lang="en-AU" b="1" dirty="0" smtClean="0"/>
              <a:t>people</a:t>
            </a:r>
            <a:endParaRPr lang="en-AU" dirty="0"/>
          </a:p>
          <a:p>
            <a:pPr lvl="1"/>
            <a:r>
              <a:rPr lang="en-AU" b="1" dirty="0"/>
              <a:t>In </a:t>
            </a:r>
            <a:r>
              <a:rPr lang="en-AU" b="1" dirty="0" smtClean="0"/>
              <a:t>ourselves</a:t>
            </a:r>
            <a:endParaRPr lang="en-AU" dirty="0"/>
          </a:p>
          <a:p>
            <a:pPr lvl="1"/>
            <a:r>
              <a:rPr lang="en-AU" b="1" dirty="0"/>
              <a:t>In reason</a:t>
            </a:r>
            <a:endParaRPr lang="en-AU" dirty="0"/>
          </a:p>
          <a:p>
            <a:pPr lvl="1"/>
            <a:r>
              <a:rPr lang="en-AU" b="1" dirty="0"/>
              <a:t>In experience</a:t>
            </a:r>
            <a:endParaRPr lang="en-AU" dirty="0"/>
          </a:p>
          <a:p>
            <a:pPr lvl="1"/>
            <a:r>
              <a:rPr lang="en-AU" b="1" dirty="0"/>
              <a:t>In tradition</a:t>
            </a:r>
            <a:endParaRPr lang="en-AU" dirty="0"/>
          </a:p>
          <a:p>
            <a:pPr lvl="1"/>
            <a:r>
              <a:rPr lang="en-AU" b="1" dirty="0"/>
              <a:t>In beauty</a:t>
            </a:r>
            <a:endParaRPr lang="en-AU" dirty="0"/>
          </a:p>
          <a:p>
            <a:pPr lvl="1"/>
            <a:r>
              <a:rPr lang="en-AU" b="1" dirty="0"/>
              <a:t>In prayer</a:t>
            </a:r>
            <a:endParaRPr lang="en-AU" dirty="0"/>
          </a:p>
          <a:p>
            <a:pPr lvl="1"/>
            <a:r>
              <a:rPr lang="en-AU" b="1" dirty="0"/>
              <a:t>In service</a:t>
            </a:r>
            <a:endParaRPr lang="en-AU" dirty="0"/>
          </a:p>
          <a:p>
            <a:pPr lvl="0"/>
            <a:endParaRPr lang="en-AU" b="1" dirty="0" smtClean="0"/>
          </a:p>
          <a:p>
            <a:pPr lvl="0"/>
            <a:r>
              <a:rPr lang="en-AU" sz="2400" b="1" dirty="0" smtClean="0">
                <a:solidFill>
                  <a:srgbClr val="7030A0"/>
                </a:solidFill>
              </a:rPr>
              <a:t>And </a:t>
            </a:r>
            <a:r>
              <a:rPr lang="en-AU" sz="2400" b="1" dirty="0">
                <a:solidFill>
                  <a:srgbClr val="7030A0"/>
                </a:solidFill>
              </a:rPr>
              <a:t>yet belief in God is </a:t>
            </a:r>
            <a:r>
              <a:rPr lang="en-AU" sz="2400" b="1" dirty="0" smtClean="0">
                <a:solidFill>
                  <a:srgbClr val="7030A0"/>
                </a:solidFill>
              </a:rPr>
              <a:t>weakening.</a:t>
            </a:r>
            <a:endParaRPr lang="en-AU" sz="2400" dirty="0">
              <a:solidFill>
                <a:srgbClr val="7030A0"/>
              </a:solidFill>
            </a:endParaRPr>
          </a:p>
          <a:p>
            <a:pPr>
              <a:lnSpc>
                <a:spcPct val="90000"/>
              </a:lnSpc>
            </a:pPr>
            <a:endParaRPr lang="en-AU" dirty="0"/>
          </a:p>
        </p:txBody>
      </p:sp>
      <p:sp>
        <p:nvSpPr>
          <p:cNvPr id="6" name="TextBox 5"/>
          <p:cNvSpPr txBox="1"/>
          <p:nvPr/>
        </p:nvSpPr>
        <p:spPr>
          <a:xfrm>
            <a:off x="1845940" y="4941168"/>
            <a:ext cx="8134471" cy="895630"/>
          </a:xfrm>
          <a:prstGeom prst="rect">
            <a:avLst/>
          </a:prstGeom>
          <a:noFill/>
        </p:spPr>
        <p:txBody>
          <a:bodyPr wrap="none" rtlCol="0">
            <a:spAutoFit/>
          </a:bodyPr>
          <a:lstStyle/>
          <a:p>
            <a:r>
              <a:rPr lang="en-AU" dirty="0">
                <a:solidFill>
                  <a:srgbClr val="00B050"/>
                </a:solidFill>
                <a:latin typeface="Arial Black" panose="020B0A04020102020204" pitchFamily="34" charset="0"/>
              </a:rPr>
              <a:t>“The vitality of men’s belief in God is dying out in every land…”</a:t>
            </a:r>
          </a:p>
          <a:p>
            <a:pPr algn="r"/>
            <a:r>
              <a:rPr lang="en-AU" dirty="0"/>
              <a:t>Gleanings from the Writings of </a:t>
            </a:r>
            <a:r>
              <a:rPr lang="en-AU" dirty="0" err="1"/>
              <a:t>Bahá’u’lláh</a:t>
            </a:r>
            <a:endParaRPr lang="en-AU" dirty="0"/>
          </a:p>
          <a:p>
            <a:pPr>
              <a:lnSpc>
                <a:spcPct val="90000"/>
              </a:lnSpc>
            </a:pPr>
            <a:endParaRPr lang="en-AU" dirty="0"/>
          </a:p>
        </p:txBody>
      </p:sp>
    </p:spTree>
    <p:extLst>
      <p:ext uri="{BB962C8B-B14F-4D97-AF65-F5344CB8AC3E}">
        <p14:creationId xmlns:p14="http://schemas.microsoft.com/office/powerpoint/2010/main" val="1466506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449896" y="761638"/>
            <a:ext cx="7992888" cy="710952"/>
          </a:xfrm>
          <a:prstGeom prst="rect">
            <a:avLst/>
          </a:prstGeom>
        </p:spPr>
        <p:txBody>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en-US" dirty="0" smtClean="0">
                <a:solidFill>
                  <a:srgbClr val="C00000"/>
                </a:solidFill>
                <a:latin typeface="Arial Black" panose="020B0A04020102020204" pitchFamily="34" charset="0"/>
              </a:rPr>
              <a:t>KNOWING</a:t>
            </a:r>
            <a:endParaRPr lang="en-US" dirty="0">
              <a:solidFill>
                <a:srgbClr val="C00000"/>
              </a:solidFill>
              <a:latin typeface="Arial Black" panose="020B0A04020102020204" pitchFamily="34" charset="0"/>
            </a:endParaRPr>
          </a:p>
        </p:txBody>
      </p:sp>
      <p:sp>
        <p:nvSpPr>
          <p:cNvPr id="3" name="Content Placeholder 13"/>
          <p:cNvSpPr txBox="1">
            <a:spLocks/>
          </p:cNvSpPr>
          <p:nvPr/>
        </p:nvSpPr>
        <p:spPr>
          <a:xfrm>
            <a:off x="1413892" y="260648"/>
            <a:ext cx="4032448" cy="504056"/>
          </a:xfrm>
          <a:prstGeom prst="rect">
            <a:avLst/>
          </a:prstGeom>
        </p:spPr>
        <p:txBody>
          <a:bodyPr/>
          <a:lstStyle>
            <a:lvl1pPr marL="223838" indent="-228600" algn="l" defTabSz="914400" rtl="0" eaLnBrk="1" latinLnBrk="0" hangingPunct="1">
              <a:lnSpc>
                <a:spcPct val="90000"/>
              </a:lnSpc>
              <a:spcBef>
                <a:spcPts val="1600"/>
              </a:spcBef>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3pPr>
            <a:lvl4pPr marL="105156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5pPr>
            <a:lvl6pPr marL="160020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6pPr>
            <a:lvl7pPr marL="187452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7pPr>
            <a:lvl8pPr marL="214884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8pPr>
            <a:lvl9pPr marL="242316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9pPr>
          </a:lstStyle>
          <a:p>
            <a:pPr marL="0" indent="0">
              <a:buFont typeface="Arial" pitchFamily="34" charset="0"/>
              <a:buNone/>
            </a:pPr>
            <a:r>
              <a:rPr lang="en-AU" b="1" dirty="0" smtClean="0"/>
              <a:t>CONCEPTS #4</a:t>
            </a:r>
            <a:endParaRPr lang="en-AU" dirty="0" smtClean="0"/>
          </a:p>
        </p:txBody>
      </p:sp>
      <p:sp>
        <p:nvSpPr>
          <p:cNvPr id="5" name="TextBox 4"/>
          <p:cNvSpPr txBox="1"/>
          <p:nvPr/>
        </p:nvSpPr>
        <p:spPr>
          <a:xfrm>
            <a:off x="1557908" y="1916832"/>
            <a:ext cx="6170279" cy="2803844"/>
          </a:xfrm>
          <a:prstGeom prst="rect">
            <a:avLst/>
          </a:prstGeom>
          <a:noFill/>
        </p:spPr>
        <p:txBody>
          <a:bodyPr wrap="none" rtlCol="0">
            <a:spAutoFit/>
          </a:bodyPr>
          <a:lstStyle/>
          <a:p>
            <a:r>
              <a:rPr lang="en-AU" sz="3200" b="1" dirty="0">
                <a:solidFill>
                  <a:srgbClr val="7030A0"/>
                </a:solidFill>
              </a:rPr>
              <a:t>Some ways of knowing things:</a:t>
            </a:r>
          </a:p>
          <a:p>
            <a:pPr marL="285750" lvl="0" indent="-285750">
              <a:buFont typeface="Arial" panose="020B0604020202020204" pitchFamily="34" charset="0"/>
              <a:buChar char="•"/>
            </a:pPr>
            <a:r>
              <a:rPr lang="en-AU" sz="3200" b="1" dirty="0"/>
              <a:t>Sensory perception </a:t>
            </a:r>
            <a:endParaRPr lang="en-AU" sz="3200" dirty="0"/>
          </a:p>
          <a:p>
            <a:pPr marL="285750" lvl="0" indent="-285750">
              <a:buFont typeface="Arial" panose="020B0604020202020204" pitchFamily="34" charset="0"/>
              <a:buChar char="•"/>
            </a:pPr>
            <a:r>
              <a:rPr lang="en-AU" sz="3200" b="1" dirty="0"/>
              <a:t>Reason </a:t>
            </a:r>
            <a:endParaRPr lang="en-AU" sz="3200" dirty="0"/>
          </a:p>
          <a:p>
            <a:pPr marL="285750" lvl="0" indent="-285750">
              <a:buFont typeface="Arial" panose="020B0604020202020204" pitchFamily="34" charset="0"/>
              <a:buChar char="•"/>
            </a:pPr>
            <a:r>
              <a:rPr lang="en-AU" sz="3200" b="1" dirty="0"/>
              <a:t>Tradition and Authority </a:t>
            </a:r>
            <a:endParaRPr lang="en-AU" sz="3200" dirty="0"/>
          </a:p>
          <a:p>
            <a:pPr marL="285750" lvl="0" indent="-285750">
              <a:buFont typeface="Arial" panose="020B0604020202020204" pitchFamily="34" charset="0"/>
              <a:buChar char="•"/>
            </a:pPr>
            <a:r>
              <a:rPr lang="en-AU" sz="3200" b="1" dirty="0"/>
              <a:t>Science </a:t>
            </a:r>
            <a:endParaRPr lang="en-AU" sz="3200" dirty="0"/>
          </a:p>
          <a:p>
            <a:pPr>
              <a:lnSpc>
                <a:spcPct val="90000"/>
              </a:lnSpc>
            </a:pPr>
            <a:endParaRPr lang="en-AU" dirty="0"/>
          </a:p>
        </p:txBody>
      </p:sp>
      <p:sp>
        <p:nvSpPr>
          <p:cNvPr id="6" name="TextBox 5"/>
          <p:cNvSpPr txBox="1"/>
          <p:nvPr/>
        </p:nvSpPr>
        <p:spPr>
          <a:xfrm>
            <a:off x="1701924" y="4869160"/>
            <a:ext cx="6801862" cy="590931"/>
          </a:xfrm>
          <a:prstGeom prst="rect">
            <a:avLst/>
          </a:prstGeom>
          <a:noFill/>
        </p:spPr>
        <p:txBody>
          <a:bodyPr wrap="none" rtlCol="0">
            <a:spAutoFit/>
          </a:bodyPr>
          <a:lstStyle/>
          <a:p>
            <a:pPr>
              <a:lnSpc>
                <a:spcPct val="90000"/>
              </a:lnSpc>
            </a:pPr>
            <a:r>
              <a:rPr lang="en-AU" b="1" dirty="0">
                <a:solidFill>
                  <a:srgbClr val="00B050"/>
                </a:solidFill>
              </a:rPr>
              <a:t>"The heart cannot rejoice in what the mind rejects as false." </a:t>
            </a:r>
            <a:endParaRPr lang="en-AU" b="1" dirty="0" smtClean="0">
              <a:solidFill>
                <a:srgbClr val="00B050"/>
              </a:solidFill>
            </a:endParaRPr>
          </a:p>
          <a:p>
            <a:pPr algn="r">
              <a:lnSpc>
                <a:spcPct val="90000"/>
              </a:lnSpc>
            </a:pPr>
            <a:r>
              <a:rPr lang="en-AU" dirty="0" smtClean="0"/>
              <a:t>C.S. Lewis</a:t>
            </a:r>
            <a:endParaRPr lang="en-AU" dirty="0"/>
          </a:p>
        </p:txBody>
      </p:sp>
    </p:spTree>
    <p:extLst>
      <p:ext uri="{BB962C8B-B14F-4D97-AF65-F5344CB8AC3E}">
        <p14:creationId xmlns:p14="http://schemas.microsoft.com/office/powerpoint/2010/main" val="2787796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449896" y="761638"/>
            <a:ext cx="7992888" cy="710952"/>
          </a:xfrm>
          <a:prstGeom prst="rect">
            <a:avLst/>
          </a:prstGeom>
        </p:spPr>
        <p:txBody>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en-US" dirty="0" smtClean="0">
                <a:solidFill>
                  <a:srgbClr val="C00000"/>
                </a:solidFill>
                <a:latin typeface="Arial Black" panose="020B0A04020102020204" pitchFamily="34" charset="0"/>
              </a:rPr>
              <a:t>MANIFESTATIONS OF GOD</a:t>
            </a:r>
            <a:endParaRPr lang="en-US" dirty="0">
              <a:solidFill>
                <a:srgbClr val="C00000"/>
              </a:solidFill>
              <a:latin typeface="Arial Black" panose="020B0A04020102020204" pitchFamily="34" charset="0"/>
            </a:endParaRPr>
          </a:p>
        </p:txBody>
      </p:sp>
      <p:sp>
        <p:nvSpPr>
          <p:cNvPr id="3" name="Content Placeholder 13"/>
          <p:cNvSpPr txBox="1">
            <a:spLocks/>
          </p:cNvSpPr>
          <p:nvPr/>
        </p:nvSpPr>
        <p:spPr>
          <a:xfrm>
            <a:off x="1413892" y="260648"/>
            <a:ext cx="4032448" cy="504056"/>
          </a:xfrm>
          <a:prstGeom prst="rect">
            <a:avLst/>
          </a:prstGeom>
        </p:spPr>
        <p:txBody>
          <a:bodyPr/>
          <a:lstStyle>
            <a:lvl1pPr marL="223838" indent="-228600" algn="l" defTabSz="914400" rtl="0" eaLnBrk="1" latinLnBrk="0" hangingPunct="1">
              <a:lnSpc>
                <a:spcPct val="90000"/>
              </a:lnSpc>
              <a:spcBef>
                <a:spcPts val="1600"/>
              </a:spcBef>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3pPr>
            <a:lvl4pPr marL="105156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5pPr>
            <a:lvl6pPr marL="160020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6pPr>
            <a:lvl7pPr marL="187452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7pPr>
            <a:lvl8pPr marL="214884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8pPr>
            <a:lvl9pPr marL="242316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9pPr>
          </a:lstStyle>
          <a:p>
            <a:pPr marL="0" indent="0">
              <a:buFont typeface="Arial" pitchFamily="34" charset="0"/>
              <a:buNone/>
            </a:pPr>
            <a:r>
              <a:rPr lang="en-AU" b="1" dirty="0" smtClean="0"/>
              <a:t>CONCEPTS #5</a:t>
            </a:r>
            <a:endParaRPr lang="en-AU" dirty="0" smtClean="0"/>
          </a:p>
        </p:txBody>
      </p:sp>
      <p:sp>
        <p:nvSpPr>
          <p:cNvPr id="5" name="TextBox 4"/>
          <p:cNvSpPr txBox="1"/>
          <p:nvPr/>
        </p:nvSpPr>
        <p:spPr>
          <a:xfrm>
            <a:off x="837828" y="2492591"/>
            <a:ext cx="10225136" cy="4004173"/>
          </a:xfrm>
          <a:prstGeom prst="rect">
            <a:avLst/>
          </a:prstGeom>
          <a:noFill/>
        </p:spPr>
        <p:txBody>
          <a:bodyPr wrap="square" rtlCol="0">
            <a:spAutoFit/>
          </a:bodyPr>
          <a:lstStyle/>
          <a:p>
            <a:pPr fontAlgn="base"/>
            <a:r>
              <a:rPr lang="en-AU" sz="2000" b="1" dirty="0" smtClean="0">
                <a:solidFill>
                  <a:srgbClr val="00B050"/>
                </a:solidFill>
              </a:rPr>
              <a:t>From </a:t>
            </a:r>
            <a:r>
              <a:rPr lang="en-AU" sz="2000" b="1" dirty="0">
                <a:solidFill>
                  <a:srgbClr val="00B050"/>
                </a:solidFill>
              </a:rPr>
              <a:t>the days of Adam until today, the religions of God have been made manifest, one following the other, and each one of them fulfilled its due function, revived mankind, and provided education and enlightenment. They freed the people from the darkness of the world of nature and ushered them into the brightness of the Kingdom. As each succeeding Faith and Law became revealed it remained for some centuries a richly fruitful tree and to it was committed the happiness of humankind. However, as the centuries rolled by, it aged, it flourished no more and put forth no fruit, wherefore was it then made young again</a:t>
            </a:r>
            <a:r>
              <a:rPr lang="en-AU" sz="2000" b="1" dirty="0" smtClean="0">
                <a:solidFill>
                  <a:srgbClr val="00B050"/>
                </a:solidFill>
              </a:rPr>
              <a:t>.</a:t>
            </a:r>
          </a:p>
          <a:p>
            <a:pPr fontAlgn="base"/>
            <a:endParaRPr lang="en-AU" sz="2000" dirty="0">
              <a:solidFill>
                <a:srgbClr val="00B050"/>
              </a:solidFill>
            </a:endParaRPr>
          </a:p>
          <a:p>
            <a:pPr fontAlgn="base"/>
            <a:r>
              <a:rPr lang="en-AU" sz="2000" b="1" dirty="0">
                <a:solidFill>
                  <a:srgbClr val="00B050"/>
                </a:solidFill>
              </a:rPr>
              <a:t>The religion of God is one religion, but it must ever be renewed</a:t>
            </a:r>
            <a:r>
              <a:rPr lang="en-AU" sz="2000" b="1" dirty="0" smtClean="0">
                <a:solidFill>
                  <a:srgbClr val="00B050"/>
                </a:solidFill>
              </a:rPr>
              <a:t>.</a:t>
            </a:r>
          </a:p>
          <a:p>
            <a:pPr fontAlgn="base"/>
            <a:endParaRPr lang="en-AU" sz="2000" dirty="0">
              <a:solidFill>
                <a:srgbClr val="00B050"/>
              </a:solidFill>
            </a:endParaRPr>
          </a:p>
          <a:p>
            <a:pPr algn="r" fontAlgn="base"/>
            <a:r>
              <a:rPr lang="en-AU" dirty="0" smtClean="0"/>
              <a:t>Selections </a:t>
            </a:r>
            <a:r>
              <a:rPr lang="en-AU" dirty="0"/>
              <a:t>from the Writings of ‘</a:t>
            </a:r>
            <a:r>
              <a:rPr lang="en-AU" dirty="0" err="1" smtClean="0"/>
              <a:t>Abdu’l‑Bahá</a:t>
            </a:r>
            <a:endParaRPr lang="en-AU" dirty="0"/>
          </a:p>
          <a:p>
            <a:pPr>
              <a:lnSpc>
                <a:spcPct val="90000"/>
              </a:lnSpc>
            </a:pPr>
            <a:endParaRPr lang="en-AU" dirty="0"/>
          </a:p>
        </p:txBody>
      </p:sp>
      <p:sp>
        <p:nvSpPr>
          <p:cNvPr id="6" name="Rectangle 5"/>
          <p:cNvSpPr/>
          <p:nvPr/>
        </p:nvSpPr>
        <p:spPr>
          <a:xfrm>
            <a:off x="837828" y="1395144"/>
            <a:ext cx="8784976" cy="923330"/>
          </a:xfrm>
          <a:prstGeom prst="rect">
            <a:avLst/>
          </a:prstGeom>
        </p:spPr>
        <p:txBody>
          <a:bodyPr wrap="square">
            <a:spAutoFit/>
          </a:bodyPr>
          <a:lstStyle/>
          <a:p>
            <a:r>
              <a:rPr lang="en-AU" b="1" dirty="0" smtClean="0"/>
              <a:t>Such as Krishna</a:t>
            </a:r>
            <a:r>
              <a:rPr lang="en-AU" b="1" dirty="0"/>
              <a:t>, Buddha, Zoroaster, Abraham, Moses, Christ, Muhammad, the </a:t>
            </a:r>
            <a:r>
              <a:rPr lang="en-AU" b="1" dirty="0" err="1" smtClean="0"/>
              <a:t>Báb</a:t>
            </a:r>
            <a:r>
              <a:rPr lang="en-AU" b="1" dirty="0" smtClean="0"/>
              <a:t>, </a:t>
            </a:r>
            <a:r>
              <a:rPr lang="en-AU" b="1" dirty="0" err="1" smtClean="0"/>
              <a:t>Bahá’u’lláh</a:t>
            </a:r>
            <a:r>
              <a:rPr lang="en-AU" b="1" dirty="0" smtClean="0"/>
              <a:t>, First </a:t>
            </a:r>
            <a:r>
              <a:rPr lang="en-AU" b="1" dirty="0"/>
              <a:t>Nations </a:t>
            </a:r>
            <a:r>
              <a:rPr lang="en-AU" b="1" dirty="0" smtClean="0"/>
              <a:t>Messengers and Those yet to appear.</a:t>
            </a:r>
            <a:endParaRPr lang="en-AU" dirty="0"/>
          </a:p>
          <a:p>
            <a:r>
              <a:rPr lang="en-AU" i="1" dirty="0"/>
              <a:t> </a:t>
            </a:r>
            <a:endParaRPr lang="en-AU" dirty="0"/>
          </a:p>
        </p:txBody>
      </p:sp>
    </p:spTree>
    <p:extLst>
      <p:ext uri="{BB962C8B-B14F-4D97-AF65-F5344CB8AC3E}">
        <p14:creationId xmlns:p14="http://schemas.microsoft.com/office/powerpoint/2010/main" val="2274779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449896" y="761638"/>
            <a:ext cx="7992888" cy="710952"/>
          </a:xfrm>
          <a:prstGeom prst="rect">
            <a:avLst/>
          </a:prstGeom>
        </p:spPr>
        <p:txBody>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endParaRPr lang="en-US" dirty="0">
              <a:solidFill>
                <a:srgbClr val="C00000"/>
              </a:solidFill>
              <a:latin typeface="Arial Black" panose="020B0A04020102020204" pitchFamily="34" charset="0"/>
            </a:endParaRPr>
          </a:p>
        </p:txBody>
      </p:sp>
      <p:sp>
        <p:nvSpPr>
          <p:cNvPr id="3" name="Content Placeholder 13"/>
          <p:cNvSpPr txBox="1">
            <a:spLocks/>
          </p:cNvSpPr>
          <p:nvPr/>
        </p:nvSpPr>
        <p:spPr>
          <a:xfrm>
            <a:off x="1413892" y="260648"/>
            <a:ext cx="4032448" cy="504056"/>
          </a:xfrm>
          <a:prstGeom prst="rect">
            <a:avLst/>
          </a:prstGeom>
        </p:spPr>
        <p:txBody>
          <a:bodyPr/>
          <a:lstStyle>
            <a:lvl1pPr marL="223838" indent="-228600" algn="l" defTabSz="914400" rtl="0" eaLnBrk="1" latinLnBrk="0" hangingPunct="1">
              <a:lnSpc>
                <a:spcPct val="90000"/>
              </a:lnSpc>
              <a:spcBef>
                <a:spcPts val="1600"/>
              </a:spcBef>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3pPr>
            <a:lvl4pPr marL="105156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5pPr>
            <a:lvl6pPr marL="160020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6pPr>
            <a:lvl7pPr marL="187452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7pPr>
            <a:lvl8pPr marL="214884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8pPr>
            <a:lvl9pPr marL="242316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9pPr>
          </a:lstStyle>
          <a:p>
            <a:pPr marL="0" indent="0">
              <a:buFont typeface="Arial" pitchFamily="34" charset="0"/>
              <a:buNone/>
            </a:pPr>
            <a:endParaRPr lang="en-AU" dirty="0" smtClean="0"/>
          </a:p>
        </p:txBody>
      </p:sp>
      <p:sp>
        <p:nvSpPr>
          <p:cNvPr id="4" name="Title 1"/>
          <p:cNvSpPr txBox="1">
            <a:spLocks/>
          </p:cNvSpPr>
          <p:nvPr/>
        </p:nvSpPr>
        <p:spPr>
          <a:xfrm>
            <a:off x="1449896" y="761638"/>
            <a:ext cx="7992888" cy="710952"/>
          </a:xfrm>
          <a:prstGeom prst="rect">
            <a:avLst/>
          </a:prstGeom>
        </p:spPr>
        <p:txBody>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en-US" dirty="0" smtClean="0">
                <a:solidFill>
                  <a:srgbClr val="C00000"/>
                </a:solidFill>
                <a:latin typeface="Arial Black" panose="020B0A04020102020204" pitchFamily="34" charset="0"/>
              </a:rPr>
              <a:t>PROOFS</a:t>
            </a:r>
            <a:endParaRPr lang="en-US" dirty="0">
              <a:solidFill>
                <a:srgbClr val="C00000"/>
              </a:solidFill>
              <a:latin typeface="Arial Black" panose="020B0A04020102020204" pitchFamily="34" charset="0"/>
            </a:endParaRPr>
          </a:p>
        </p:txBody>
      </p:sp>
      <p:sp>
        <p:nvSpPr>
          <p:cNvPr id="5" name="Content Placeholder 13"/>
          <p:cNvSpPr txBox="1">
            <a:spLocks/>
          </p:cNvSpPr>
          <p:nvPr/>
        </p:nvSpPr>
        <p:spPr>
          <a:xfrm>
            <a:off x="1413892" y="260648"/>
            <a:ext cx="7056784" cy="504056"/>
          </a:xfrm>
          <a:prstGeom prst="rect">
            <a:avLst/>
          </a:prstGeom>
        </p:spPr>
        <p:txBody>
          <a:bodyPr/>
          <a:lstStyle>
            <a:lvl1pPr marL="223838" indent="-228600" algn="l" defTabSz="914400" rtl="0" eaLnBrk="1" latinLnBrk="0" hangingPunct="1">
              <a:lnSpc>
                <a:spcPct val="90000"/>
              </a:lnSpc>
              <a:spcBef>
                <a:spcPts val="1600"/>
              </a:spcBef>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3pPr>
            <a:lvl4pPr marL="105156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5pPr>
            <a:lvl6pPr marL="160020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6pPr>
            <a:lvl7pPr marL="187452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7pPr>
            <a:lvl8pPr marL="214884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8pPr>
            <a:lvl9pPr marL="242316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9pPr>
          </a:lstStyle>
          <a:p>
            <a:pPr marL="0" indent="0">
              <a:buFont typeface="Arial" pitchFamily="34" charset="0"/>
              <a:buNone/>
            </a:pPr>
            <a:r>
              <a:rPr lang="en-AU" b="1" dirty="0" smtClean="0"/>
              <a:t>BAHA’I TEACHINGS ABOUT GOD #1</a:t>
            </a:r>
            <a:endParaRPr lang="en-AU" dirty="0" smtClean="0"/>
          </a:p>
        </p:txBody>
      </p:sp>
      <p:sp>
        <p:nvSpPr>
          <p:cNvPr id="6" name="Rectangle 5"/>
          <p:cNvSpPr/>
          <p:nvPr/>
        </p:nvSpPr>
        <p:spPr>
          <a:xfrm>
            <a:off x="1701924" y="1628800"/>
            <a:ext cx="6092825" cy="3747693"/>
          </a:xfrm>
          <a:prstGeom prst="rect">
            <a:avLst/>
          </a:prstGeom>
        </p:spPr>
        <p:txBody>
          <a:bodyPr>
            <a:spAutoFit/>
          </a:bodyPr>
          <a:lstStyle/>
          <a:p>
            <a:pPr algn="ctr">
              <a:lnSpc>
                <a:spcPct val="107000"/>
              </a:lnSpc>
              <a:spcAft>
                <a:spcPts val="0"/>
              </a:spcAft>
            </a:pPr>
            <a:r>
              <a:rPr lang="en-AU" sz="2000" b="1" dirty="0">
                <a:solidFill>
                  <a:srgbClr val="7030A0"/>
                </a:solidFill>
                <a:latin typeface="Arial" panose="020B0604020202020204" pitchFamily="34" charset="0"/>
                <a:ea typeface="Calibri" panose="020F0502020204030204" pitchFamily="34" charset="0"/>
                <a:cs typeface="Times New Roman" panose="02020603050405020304" pitchFamily="18" charset="0"/>
              </a:rPr>
              <a:t>HOW </a:t>
            </a:r>
            <a:r>
              <a:rPr lang="en-AU" sz="2000" b="1" dirty="0" smtClean="0">
                <a:solidFill>
                  <a:srgbClr val="7030A0"/>
                </a:solidFill>
                <a:latin typeface="Arial" panose="020B0604020202020204" pitchFamily="34" charset="0"/>
                <a:ea typeface="Calibri" panose="020F0502020204030204" pitchFamily="34" charset="0"/>
                <a:cs typeface="Times New Roman" panose="02020603050405020304" pitchFamily="18" charset="0"/>
              </a:rPr>
              <a:t>DID </a:t>
            </a:r>
            <a:r>
              <a:rPr lang="en-AU" sz="2000" b="1" dirty="0">
                <a:solidFill>
                  <a:srgbClr val="7030A0"/>
                </a:solidFill>
                <a:latin typeface="Arial" panose="020B0604020202020204" pitchFamily="34" charset="0"/>
                <a:ea typeface="Calibri" panose="020F0502020204030204" pitchFamily="34" charset="0"/>
                <a:cs typeface="Times New Roman" panose="02020603050405020304" pitchFamily="18" charset="0"/>
              </a:rPr>
              <a:t>THE FOUNDERS OF </a:t>
            </a:r>
            <a:r>
              <a:rPr lang="en-AU" sz="2000" b="1" dirty="0" smtClean="0">
                <a:solidFill>
                  <a:srgbClr val="7030A0"/>
                </a:solidFill>
                <a:latin typeface="Arial" panose="020B0604020202020204" pitchFamily="34" charset="0"/>
                <a:ea typeface="Calibri" panose="020F0502020204030204" pitchFamily="34" charset="0"/>
                <a:cs typeface="Times New Roman" panose="02020603050405020304" pitchFamily="18" charset="0"/>
              </a:rPr>
              <a:t>WORLD </a:t>
            </a:r>
            <a:r>
              <a:rPr lang="en-AU" sz="2000" b="1" dirty="0">
                <a:solidFill>
                  <a:srgbClr val="7030A0"/>
                </a:solidFill>
                <a:latin typeface="Arial" panose="020B0604020202020204" pitchFamily="34" charset="0"/>
                <a:ea typeface="Calibri" panose="020F0502020204030204" pitchFamily="34" charset="0"/>
                <a:cs typeface="Times New Roman" panose="02020603050405020304" pitchFamily="18" charset="0"/>
              </a:rPr>
              <a:t>RELIGIONS REVEAL GOD’S LOVE?</a:t>
            </a:r>
            <a:endParaRPr lang="en-AU" sz="2000" dirty="0">
              <a:solidFill>
                <a:srgbClr val="7030A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AU"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endParaRPr lang="en-AU"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r>
              <a:rPr lang="en-AU" sz="2000" b="1" dirty="0">
                <a:solidFill>
                  <a:srgbClr val="000000"/>
                </a:solidFill>
                <a:ea typeface="Times New Roman" panose="02020603050405020304" pitchFamily="18" charset="0"/>
                <a:cs typeface="Times New Roman" panose="02020603050405020304" pitchFamily="18" charset="0"/>
              </a:rPr>
              <a:t>The first proof: His Person</a:t>
            </a:r>
            <a:endParaRPr lang="en-AU" sz="2000" dirty="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r>
              <a:rPr lang="en-AU" sz="2000" b="1" dirty="0">
                <a:solidFill>
                  <a:srgbClr val="000000"/>
                </a:solidFill>
                <a:ea typeface="Times New Roman" panose="02020603050405020304" pitchFamily="18" charset="0"/>
                <a:cs typeface="Times New Roman" panose="02020603050405020304" pitchFamily="18" charset="0"/>
              </a:rPr>
              <a:t>The second proof: His Word</a:t>
            </a:r>
            <a:endParaRPr lang="en-AU" sz="2000" dirty="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r>
              <a:rPr lang="en-AU" sz="2000" b="1" dirty="0">
                <a:solidFill>
                  <a:srgbClr val="000000"/>
                </a:solidFill>
                <a:ea typeface="Times New Roman" panose="02020603050405020304" pitchFamily="18" charset="0"/>
                <a:cs typeface="Times New Roman" panose="02020603050405020304" pitchFamily="18" charset="0"/>
              </a:rPr>
              <a:t>The third proof: His Teachings</a:t>
            </a:r>
            <a:endParaRPr lang="en-AU" sz="2000" dirty="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r>
              <a:rPr lang="en-AU" sz="2000" b="1" dirty="0">
                <a:solidFill>
                  <a:srgbClr val="000000"/>
                </a:solidFill>
                <a:ea typeface="Times New Roman" panose="02020603050405020304" pitchFamily="18" charset="0"/>
                <a:cs typeface="Times New Roman" panose="02020603050405020304" pitchFamily="18" charset="0"/>
              </a:rPr>
              <a:t>The fourth proof: Promises Fulfilled</a:t>
            </a:r>
            <a:endParaRPr lang="en-AU" sz="2000" dirty="0">
              <a:ea typeface="Calibri" panose="020F0502020204030204" pitchFamily="34" charset="0"/>
              <a:cs typeface="Times New Roman" panose="02020603050405020304" pitchFamily="18" charset="0"/>
            </a:endParaRPr>
          </a:p>
          <a:p>
            <a:pPr>
              <a:lnSpc>
                <a:spcPct val="107000"/>
              </a:lnSpc>
              <a:spcAft>
                <a:spcPts val="0"/>
              </a:spcAft>
            </a:pPr>
            <a:r>
              <a:rPr lang="en-AU"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endParaRPr lang="en-AU"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AU" sz="2400" b="1" dirty="0">
                <a:solidFill>
                  <a:srgbClr val="00B050"/>
                </a:solidFill>
                <a:latin typeface="Arial" panose="020B0604020202020204" pitchFamily="34" charset="0"/>
                <a:ea typeface="Times New Roman" panose="02020603050405020304" pitchFamily="18" charset="0"/>
                <a:cs typeface="Times New Roman" panose="02020603050405020304" pitchFamily="18" charset="0"/>
              </a:rPr>
              <a:t>“</a:t>
            </a:r>
            <a:r>
              <a:rPr lang="en-AU" sz="2400" b="1" dirty="0">
                <a:solidFill>
                  <a:srgbClr val="00B050"/>
                </a:solidFill>
                <a:latin typeface="Arial" panose="020B0604020202020204" pitchFamily="34" charset="0"/>
                <a:ea typeface="Calibri" panose="020F0502020204030204" pitchFamily="34" charset="0"/>
                <a:cs typeface="Times New Roman" panose="02020603050405020304" pitchFamily="18" charset="0"/>
              </a:rPr>
              <a:t>He hath endowed every soul with the capacity to recognize the signs of God.</a:t>
            </a:r>
            <a:r>
              <a:rPr lang="en-AU" sz="2400" b="1" dirty="0">
                <a:solidFill>
                  <a:srgbClr val="00B050"/>
                </a:solidFill>
                <a:latin typeface="Arial" panose="020B0604020202020204" pitchFamily="34" charset="0"/>
                <a:ea typeface="Times New Roman" panose="02020603050405020304" pitchFamily="18" charset="0"/>
                <a:cs typeface="Times New Roman" panose="02020603050405020304" pitchFamily="18" charset="0"/>
              </a:rPr>
              <a:t>”</a:t>
            </a:r>
            <a:endParaRPr lang="en-AU" sz="2400" dirty="0">
              <a:solidFill>
                <a:srgbClr val="00B050"/>
              </a:solidFill>
              <a:latin typeface="Calibri" panose="020F0502020204030204" pitchFamily="34" charset="0"/>
              <a:ea typeface="Calibri" panose="020F0502020204030204" pitchFamily="34" charset="0"/>
              <a:cs typeface="Times New Roman" panose="02020603050405020304" pitchFamily="18" charset="0"/>
            </a:endParaRPr>
          </a:p>
          <a:p>
            <a:pPr algn="r">
              <a:lnSpc>
                <a:spcPct val="107000"/>
              </a:lnSpc>
              <a:spcAft>
                <a:spcPts val="0"/>
              </a:spcAft>
            </a:pPr>
            <a:r>
              <a:rPr lang="en-AU"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Gleanings from the Writings of </a:t>
            </a:r>
            <a:r>
              <a:rPr lang="en-AU"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Bahá’u’lláh</a:t>
            </a:r>
            <a:endParaRPr lang="en-AU"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05031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449896" y="761638"/>
            <a:ext cx="7992888" cy="710952"/>
          </a:xfrm>
          <a:prstGeom prst="rect">
            <a:avLst/>
          </a:prstGeom>
        </p:spPr>
        <p:txBody>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endParaRPr lang="en-US" dirty="0">
              <a:solidFill>
                <a:srgbClr val="C00000"/>
              </a:solidFill>
              <a:latin typeface="Arial Black" panose="020B0A04020102020204" pitchFamily="34" charset="0"/>
            </a:endParaRPr>
          </a:p>
        </p:txBody>
      </p:sp>
      <p:sp>
        <p:nvSpPr>
          <p:cNvPr id="3" name="Content Placeholder 13"/>
          <p:cNvSpPr txBox="1">
            <a:spLocks/>
          </p:cNvSpPr>
          <p:nvPr/>
        </p:nvSpPr>
        <p:spPr>
          <a:xfrm>
            <a:off x="1413892" y="260648"/>
            <a:ext cx="4032448" cy="504056"/>
          </a:xfrm>
          <a:prstGeom prst="rect">
            <a:avLst/>
          </a:prstGeom>
        </p:spPr>
        <p:txBody>
          <a:bodyPr/>
          <a:lstStyle>
            <a:lvl1pPr marL="223838" indent="-228600" algn="l" defTabSz="914400" rtl="0" eaLnBrk="1" latinLnBrk="0" hangingPunct="1">
              <a:lnSpc>
                <a:spcPct val="90000"/>
              </a:lnSpc>
              <a:spcBef>
                <a:spcPts val="1600"/>
              </a:spcBef>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3pPr>
            <a:lvl4pPr marL="105156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5pPr>
            <a:lvl6pPr marL="160020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6pPr>
            <a:lvl7pPr marL="187452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7pPr>
            <a:lvl8pPr marL="214884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8pPr>
            <a:lvl9pPr marL="242316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9pPr>
          </a:lstStyle>
          <a:p>
            <a:pPr marL="0" indent="0">
              <a:buFont typeface="Arial" pitchFamily="34" charset="0"/>
              <a:buNone/>
            </a:pPr>
            <a:endParaRPr lang="en-AU" dirty="0" smtClean="0"/>
          </a:p>
        </p:txBody>
      </p:sp>
      <p:sp>
        <p:nvSpPr>
          <p:cNvPr id="4" name="Title 1"/>
          <p:cNvSpPr txBox="1">
            <a:spLocks/>
          </p:cNvSpPr>
          <p:nvPr/>
        </p:nvSpPr>
        <p:spPr>
          <a:xfrm>
            <a:off x="1449896" y="761638"/>
            <a:ext cx="7992888" cy="710952"/>
          </a:xfrm>
          <a:prstGeom prst="rect">
            <a:avLst/>
          </a:prstGeom>
        </p:spPr>
        <p:txBody>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en-US" dirty="0" smtClean="0">
                <a:solidFill>
                  <a:srgbClr val="C00000"/>
                </a:solidFill>
                <a:latin typeface="Arial Black" panose="020B0A04020102020204" pitchFamily="34" charset="0"/>
              </a:rPr>
              <a:t>GOD</a:t>
            </a:r>
            <a:endParaRPr lang="en-US" dirty="0">
              <a:solidFill>
                <a:srgbClr val="C00000"/>
              </a:solidFill>
              <a:latin typeface="Arial Black" panose="020B0A04020102020204" pitchFamily="34" charset="0"/>
            </a:endParaRPr>
          </a:p>
        </p:txBody>
      </p:sp>
      <p:sp>
        <p:nvSpPr>
          <p:cNvPr id="5" name="Content Placeholder 13"/>
          <p:cNvSpPr txBox="1">
            <a:spLocks/>
          </p:cNvSpPr>
          <p:nvPr/>
        </p:nvSpPr>
        <p:spPr>
          <a:xfrm>
            <a:off x="1413892" y="260648"/>
            <a:ext cx="7056784" cy="504056"/>
          </a:xfrm>
          <a:prstGeom prst="rect">
            <a:avLst/>
          </a:prstGeom>
        </p:spPr>
        <p:txBody>
          <a:bodyPr/>
          <a:lstStyle>
            <a:lvl1pPr marL="223838" indent="-228600" algn="l" defTabSz="914400" rtl="0" eaLnBrk="1" latinLnBrk="0" hangingPunct="1">
              <a:lnSpc>
                <a:spcPct val="90000"/>
              </a:lnSpc>
              <a:spcBef>
                <a:spcPts val="1600"/>
              </a:spcBef>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3pPr>
            <a:lvl4pPr marL="105156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5pPr>
            <a:lvl6pPr marL="160020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6pPr>
            <a:lvl7pPr marL="187452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7pPr>
            <a:lvl8pPr marL="214884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8pPr>
            <a:lvl9pPr marL="242316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9pPr>
          </a:lstStyle>
          <a:p>
            <a:pPr marL="0" indent="0">
              <a:buFont typeface="Arial" pitchFamily="34" charset="0"/>
              <a:buNone/>
            </a:pPr>
            <a:r>
              <a:rPr lang="en-AU" b="1" dirty="0" smtClean="0"/>
              <a:t>BAHA’I TEACHINGS ABOUT GOD #2</a:t>
            </a:r>
            <a:endParaRPr lang="en-AU" dirty="0" smtClean="0"/>
          </a:p>
        </p:txBody>
      </p:sp>
      <p:sp>
        <p:nvSpPr>
          <p:cNvPr id="6" name="Rectangle 5"/>
          <p:cNvSpPr/>
          <p:nvPr/>
        </p:nvSpPr>
        <p:spPr>
          <a:xfrm>
            <a:off x="1449896" y="1412776"/>
            <a:ext cx="9541060" cy="5301708"/>
          </a:xfrm>
          <a:prstGeom prst="rect">
            <a:avLst/>
          </a:prstGeom>
        </p:spPr>
        <p:txBody>
          <a:bodyPr wrap="square">
            <a:spAutoFit/>
          </a:bodyPr>
          <a:lstStyle/>
          <a:p>
            <a:r>
              <a:rPr lang="en-AU" sz="2000" b="1" dirty="0">
                <a:solidFill>
                  <a:srgbClr val="00B050"/>
                </a:solidFill>
              </a:rPr>
              <a:t>The door of the knowledge of the Ancient Being hath ever been, and will continue forever to be, closed in the face of men. No man’s understanding shall ever gain access unto His holy court. As a token of His mercy, however, and as a proof of His loving-kindness, He hath manifested unto men the Daystars of His divine guidance, the Symbols of His divine unity, and hath ordained the knowledge of these sanctified Beings to be identical with the knowledge of His own Self. Whoso </a:t>
            </a:r>
            <a:r>
              <a:rPr lang="en-AU" sz="2000" b="1" dirty="0" err="1">
                <a:solidFill>
                  <a:srgbClr val="00B050"/>
                </a:solidFill>
              </a:rPr>
              <a:t>recognizeth</a:t>
            </a:r>
            <a:r>
              <a:rPr lang="en-AU" sz="2000" b="1" dirty="0">
                <a:solidFill>
                  <a:srgbClr val="00B050"/>
                </a:solidFill>
              </a:rPr>
              <a:t> them hath recognized God. Whoso </a:t>
            </a:r>
            <a:r>
              <a:rPr lang="en-AU" sz="2000" b="1" dirty="0" err="1">
                <a:solidFill>
                  <a:srgbClr val="00B050"/>
                </a:solidFill>
              </a:rPr>
              <a:t>hearkeneth</a:t>
            </a:r>
            <a:r>
              <a:rPr lang="en-AU" sz="2000" b="1" dirty="0">
                <a:solidFill>
                  <a:srgbClr val="00B050"/>
                </a:solidFill>
              </a:rPr>
              <a:t> to their call, hath hearkened to the Voice of God, and whoso </a:t>
            </a:r>
            <a:r>
              <a:rPr lang="en-AU" sz="2000" b="1" dirty="0" err="1">
                <a:solidFill>
                  <a:srgbClr val="00B050"/>
                </a:solidFill>
              </a:rPr>
              <a:t>testifieth</a:t>
            </a:r>
            <a:r>
              <a:rPr lang="en-AU" sz="2000" b="1" dirty="0">
                <a:solidFill>
                  <a:srgbClr val="00B050"/>
                </a:solidFill>
              </a:rPr>
              <a:t> to the truth of their Revelation, hath testified to the truth of God Himself. Whoso </a:t>
            </a:r>
            <a:r>
              <a:rPr lang="en-AU" sz="2000" b="1" dirty="0" err="1">
                <a:solidFill>
                  <a:srgbClr val="00B050"/>
                </a:solidFill>
              </a:rPr>
              <a:t>turneth</a:t>
            </a:r>
            <a:r>
              <a:rPr lang="en-AU" sz="2000" b="1" dirty="0">
                <a:solidFill>
                  <a:srgbClr val="00B050"/>
                </a:solidFill>
              </a:rPr>
              <a:t> away from them, hath turned away from God, and whoso </a:t>
            </a:r>
            <a:r>
              <a:rPr lang="en-AU" sz="2000" b="1" dirty="0" err="1">
                <a:solidFill>
                  <a:srgbClr val="00B050"/>
                </a:solidFill>
              </a:rPr>
              <a:t>disbelieveth</a:t>
            </a:r>
            <a:r>
              <a:rPr lang="en-AU" sz="2000" b="1" dirty="0">
                <a:solidFill>
                  <a:srgbClr val="00B050"/>
                </a:solidFill>
              </a:rPr>
              <a:t> in them, hath disbelieved in God. Every one of them is the Way of God that </a:t>
            </a:r>
            <a:r>
              <a:rPr lang="en-AU" sz="2000" b="1" dirty="0" err="1">
                <a:solidFill>
                  <a:srgbClr val="00B050"/>
                </a:solidFill>
              </a:rPr>
              <a:t>connecteth</a:t>
            </a:r>
            <a:r>
              <a:rPr lang="en-AU" sz="2000" b="1" dirty="0">
                <a:solidFill>
                  <a:srgbClr val="00B050"/>
                </a:solidFill>
              </a:rPr>
              <a:t> this world with the realms above, and the Standard of His Truth unto every one in the kingdoms of earth and heaven. They are the Manifestations of God amidst men, the evidences of His Truth, and the signs of His glory.</a:t>
            </a:r>
            <a:endParaRPr lang="en-AU" sz="2000" dirty="0">
              <a:solidFill>
                <a:srgbClr val="00B050"/>
              </a:solidFill>
            </a:endParaRPr>
          </a:p>
          <a:p>
            <a:pPr algn="r">
              <a:lnSpc>
                <a:spcPct val="107000"/>
              </a:lnSpc>
              <a:spcAft>
                <a:spcPts val="0"/>
              </a:spcAft>
            </a:pPr>
            <a:endParaRPr lang="en-AU"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algn="r">
              <a:lnSpc>
                <a:spcPct val="107000"/>
              </a:lnSpc>
              <a:spcAft>
                <a:spcPts val="0"/>
              </a:spcAft>
            </a:pPr>
            <a:r>
              <a:rPr lang="en-AU"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Gleanings </a:t>
            </a:r>
            <a:r>
              <a:rPr lang="en-AU"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from the Writings of </a:t>
            </a:r>
            <a:r>
              <a:rPr lang="en-AU"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Bahá’u’lláh</a:t>
            </a:r>
            <a:endParaRPr lang="en-AU"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8935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Serenity 16x9">
  <a:themeElements>
    <a:clrScheme name="Serenity_16x9">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a:defPPr>
      </a:lstStyle>
    </a:txDef>
  </a:objectDefaults>
  <a:extraClrSchemeLst/>
  <a:extLst>
    <a:ext uri="{05A4C25C-085E-4340-85A3-A5531E510DB2}">
      <thm15:themeFamily xmlns:thm15="http://schemas.microsoft.com/office/thememl/2012/main" name="TF02801109.potx" id="{B47C65E8-9F73-4C4F-A3C2-84725F71438E}" vid="{CFC30A9F-F7E5-41F4-B6B7-D2E5B79E3BFB}"/>
    </a:ext>
  </a:extLst>
</a:theme>
</file>

<file path=ppt/theme/theme2.xml><?xml version="1.0" encoding="utf-8"?>
<a:theme xmlns:a="http://schemas.openxmlformats.org/drawingml/2006/main" name="Office Them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1360506</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2011-12-12T13:37:00+00:00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TP102801108</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706526</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REDMOND\v-soujap</DisplayName>
        <AccountId>1954</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Props1.xml><?xml version="1.0" encoding="utf-8"?>
<ds:datastoreItem xmlns:ds="http://schemas.openxmlformats.org/officeDocument/2006/customXml" ds:itemID="{211E33DF-2340-4F4E-B874-B73FEFEBFC8D}">
  <ds:schemaRefs>
    <ds:schemaRef ds:uri="http://schemas.microsoft.com/sharepoint/v3/contenttype/forms"/>
  </ds:schemaRefs>
</ds:datastoreItem>
</file>

<file path=customXml/itemProps2.xml><?xml version="1.0" encoding="utf-8"?>
<ds:datastoreItem xmlns:ds="http://schemas.openxmlformats.org/officeDocument/2006/customXml" ds:itemID="{4683C129-7B42-490A-AD74-E9303BC76D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F249165-F638-412C-8E0A-DFB7045CA2E0}">
  <ds:schemaRefs>
    <ds:schemaRef ds:uri="http://schemas.microsoft.com/office/2006/metadata/properties"/>
    <ds:schemaRef ds:uri="http://www.w3.org/XML/1998/namespace"/>
    <ds:schemaRef ds:uri="http://purl.org/dc/dcmitype/"/>
    <ds:schemaRef ds:uri="http://schemas.microsoft.com/office/2006/documentManagement/types"/>
    <ds:schemaRef ds:uri="4873beb7-5857-4685-be1f-d57550cc96cc"/>
    <ds:schemaRef ds:uri="http://purl.org/dc/elements/1.1/"/>
    <ds:schemaRef ds:uri="http://schemas.microsoft.com/office/infopath/2007/PartnerControls"/>
    <ds:schemaRef ds:uri="http://schemas.openxmlformats.org/package/2006/metadata/core-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Serenity nature presentation (widescreen)</Template>
  <TotalTime>357</TotalTime>
  <Words>1339</Words>
  <Application>Microsoft Office PowerPoint</Application>
  <PresentationFormat>Custom</PresentationFormat>
  <Paragraphs>113</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Arial Black</vt:lpstr>
      <vt:lpstr>Calibri</vt:lpstr>
      <vt:lpstr>Euphemia</vt:lpstr>
      <vt:lpstr>Times New Roman</vt:lpstr>
      <vt:lpstr>Serenity 16x9</vt:lpstr>
      <vt:lpstr>Does God Exist?</vt:lpstr>
      <vt:lpstr>“The recurring proof of the existence of God, therefore, is that from time immemorial He has repeatedly manifested Himself.” </vt:lpstr>
      <vt:lpstr>PROOFS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Colin Dibdin</dc:creator>
  <cp:lastModifiedBy>Colin Dibdin</cp:lastModifiedBy>
  <cp:revision>24</cp:revision>
  <cp:lastPrinted>2022-06-30T07:43:50Z</cp:lastPrinted>
  <dcterms:created xsi:type="dcterms:W3CDTF">2022-06-30T05:42:30Z</dcterms:created>
  <dcterms:modified xsi:type="dcterms:W3CDTF">2025-01-18T00:33:30Z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