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8" d="100"/>
          <a:sy n="48" d="100"/>
        </p:scale>
        <p:origin x="56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365760" y="5218032"/>
            <a:ext cx="11460480" cy="786384"/>
          </a:xfrm>
        </p:spPr>
        <p:txBody>
          <a:bodyPr vert="horz" lIns="91440" tIns="45720" rIns="91440" bIns="45720" rtlCol="0" anchor="b">
            <a:normAutofit/>
          </a:bodyPr>
          <a:lstStyle>
            <a:lvl1pPr>
              <a:defRPr lang="en-US" sz="4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365760" y="5972629"/>
            <a:ext cx="11460480" cy="480373"/>
          </a:xfrm>
        </p:spPr>
        <p:txBody>
          <a:bodyPr vert="horz" lIns="91440" tIns="45720" rIns="91440" bIns="45720" rtlCol="0">
            <a:normAutofit/>
          </a:bodyPr>
          <a:lstStyle>
            <a:lvl1pPr marL="0" indent="0">
              <a:buNone/>
              <a:defRPr lang="en-US"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12191999" cy="4986425"/>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Date Placeholder 6">
            <a:extLst>
              <a:ext uri="{FF2B5EF4-FFF2-40B4-BE49-F238E27FC236}">
                <a16:creationId xmlns:a16="http://schemas.microsoft.com/office/drawing/2014/main" id="{1AA6C9C7-A264-237A-7F3C-46E6A7A9646D}"/>
              </a:ext>
            </a:extLst>
          </p:cNvPr>
          <p:cNvSpPr>
            <a:spLocks noGrp="1"/>
          </p:cNvSpPr>
          <p:nvPr>
            <p:ph type="dt" sz="half" idx="14"/>
          </p:nvPr>
        </p:nvSpPr>
        <p:spPr/>
        <p:txBody>
          <a:bodyPr/>
          <a:lstStyle/>
          <a:p>
            <a:fld id="{567B50E4-2343-4B20-80BE-1605C97DFB16}" type="datetime1">
              <a:rPr lang="en-US" smtClean="0"/>
              <a:t>3/5/2026</a:t>
            </a:fld>
            <a:endParaRPr lang="en-US"/>
          </a:p>
        </p:txBody>
      </p:sp>
      <p:sp>
        <p:nvSpPr>
          <p:cNvPr id="8" name="Footer Placeholder 7">
            <a:extLst>
              <a:ext uri="{FF2B5EF4-FFF2-40B4-BE49-F238E27FC236}">
                <a16:creationId xmlns:a16="http://schemas.microsoft.com/office/drawing/2014/main" id="{1B5B8C48-05E9-5280-3F6A-22F8BCBB477E}"/>
              </a:ext>
            </a:extLst>
          </p:cNvPr>
          <p:cNvSpPr>
            <a:spLocks noGrp="1"/>
          </p:cNvSpPr>
          <p:nvPr>
            <p:ph type="ftr" sz="quarter" idx="15"/>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47BC820F-C031-6832-5CA0-B972903E0D5F}"/>
              </a:ext>
            </a:extLst>
          </p:cNvPr>
          <p:cNvSpPr>
            <a:spLocks noGrp="1"/>
          </p:cNvSpPr>
          <p:nvPr>
            <p:ph type="sldNum" sz="quarter" idx="16"/>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30294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6858000" y="1161288"/>
            <a:ext cx="4663440" cy="1554480"/>
          </a:xfrm>
        </p:spPr>
        <p:txBody>
          <a:bodyPr anchor="b">
            <a:normAutofit/>
          </a:bodyPr>
          <a:lstStyle>
            <a:lvl1pPr>
              <a:defRPr sz="4000"/>
            </a:lvl1pPr>
          </a:lstStyle>
          <a:p>
            <a:r>
              <a:rPr lang="en-US" dirty="0"/>
              <a:t>Click to edit Master title style</a:t>
            </a:r>
          </a:p>
        </p:txBody>
      </p:sp>
      <p:sp>
        <p:nvSpPr>
          <p:cNvPr id="8" name="Picture Placeholder 7">
            <a:extLst>
              <a:ext uri="{FF2B5EF4-FFF2-40B4-BE49-F238E27FC236}">
                <a16:creationId xmlns:a16="http://schemas.microsoft.com/office/drawing/2014/main" id="{9AC20259-235D-F9C3-3788-C1457976F5AC}"/>
              </a:ext>
            </a:extLst>
          </p:cNvPr>
          <p:cNvSpPr>
            <a:spLocks noGrp="1"/>
          </p:cNvSpPr>
          <p:nvPr>
            <p:ph type="pic" sz="quarter" idx="14" hasCustomPrompt="1"/>
          </p:nvPr>
        </p:nvSpPr>
        <p:spPr>
          <a:xfrm>
            <a:off x="0" y="0"/>
            <a:ext cx="6099048"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858000" y="2825496"/>
            <a:ext cx="4663440" cy="3337560"/>
          </a:xfrm>
        </p:spPr>
        <p:txBody>
          <a:bodyPr>
            <a:normAutofit/>
          </a:bodyPr>
          <a:lstStyle>
            <a:lvl1pPr marL="457200" indent="-457200">
              <a:buFont typeface="+mj-lt"/>
              <a:buAutoNum type="arabicPeriod"/>
              <a:defRPr sz="2000"/>
            </a:lvl1pPr>
            <a:lvl2pPr marL="571500" indent="-342900">
              <a:buFont typeface="+mj-lt"/>
              <a:buAutoNum type="arabicPeriod"/>
              <a:defRPr sz="1800"/>
            </a:lvl2pPr>
            <a:lvl3pPr marL="800100" indent="-342900">
              <a:buFont typeface="+mj-lt"/>
              <a:buAutoNum type="arabicPeriod"/>
              <a:defRPr sz="1600"/>
            </a:lvl3pPr>
            <a:lvl4pPr marL="1028700" indent="-342900">
              <a:buFont typeface="+mj-lt"/>
              <a:buAutoNum type="arabicPeriod"/>
              <a:defRPr sz="1400"/>
            </a:lvl4pPr>
            <a:lvl5pPr>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a:xfrm>
            <a:off x="6857999" y="6453002"/>
            <a:ext cx="1996689" cy="365125"/>
          </a:xfrm>
        </p:spPr>
        <p:txBody>
          <a:bodyPr/>
          <a:lstStyle/>
          <a:p>
            <a:fld id="{CE6CA204-B091-40ED-8158-331EE628B522}" type="datetime1">
              <a:rPr lang="en-US" smtClean="0"/>
              <a:t>3/5/2026</a:t>
            </a:fld>
            <a:endParaRPr lang="en-US" dirty="0"/>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61285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28347" y="2385975"/>
            <a:ext cx="4325112" cy="2454796"/>
          </a:xfrm>
        </p:spPr>
        <p:txBody>
          <a:bodyPr>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386584"/>
            <a:ext cx="4325112" cy="2459736"/>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23692F09-9D88-4105-92F6-7298804EAA90}" type="datetime1">
              <a:rPr lang="en-US" smtClean="0"/>
              <a:t>3/5/2026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12018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28347" y="2258568"/>
            <a:ext cx="3813048" cy="3557016"/>
          </a:xfrm>
        </p:spPr>
        <p:txBody>
          <a:bodyPr>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519738" y="2254250"/>
            <a:ext cx="4956175" cy="355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3744F96-061D-4D71-97A2-2371A43FDE7C}" type="datetime1">
              <a:rPr lang="en-US" smtClean="0"/>
              <a:t>3/5/2026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77259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8" y="1537853"/>
            <a:ext cx="4145582" cy="4638825"/>
          </a:xfrm>
        </p:spPr>
        <p:txBody>
          <a:bodyPr>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519738" y="1538288"/>
            <a:ext cx="5681662" cy="48180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C5FE133-02A7-439F-9131-2680F754099D}" type="datetime1">
              <a:rPr lang="en-US" smtClean="0"/>
              <a:t>3/5/2026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995995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7" y="877456"/>
            <a:ext cx="4142232" cy="4940661"/>
          </a:xfrm>
        </p:spPr>
        <p:txBody>
          <a:bodyPr>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522913" y="877456"/>
            <a:ext cx="6159500" cy="53908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D91BF7DD-C7D0-4333-B18D-CCAF5427F9DD}" type="datetime1">
              <a:rPr lang="en-US" smtClean="0"/>
              <a:t>3/5/2026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756974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372533" y="548639"/>
            <a:ext cx="3494314" cy="5719639"/>
          </a:xfrm>
        </p:spPr>
        <p:txBody>
          <a:bodyPr>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504268" y="549274"/>
            <a:ext cx="7315200" cy="58064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0415979-091A-4302-A385-56FC1CE52E32}" type="datetime1">
              <a:rPr lang="en-US" smtClean="0"/>
              <a:t>3/5/2026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569856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38937" y="548640"/>
            <a:ext cx="6093225" cy="1143000"/>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1"/>
            <a:ext cx="4793885"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38937" y="1828800"/>
            <a:ext cx="6071616"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E742B5C-5438-96A4-4A2A-AE939906F8A4}"/>
              </a:ext>
            </a:extLst>
          </p:cNvPr>
          <p:cNvSpPr>
            <a:spLocks noGrp="1"/>
          </p:cNvSpPr>
          <p:nvPr>
            <p:ph type="dt" sz="half" idx="15"/>
          </p:nvPr>
        </p:nvSpPr>
        <p:spPr>
          <a:xfrm>
            <a:off x="5538937" y="6453002"/>
            <a:ext cx="3337584" cy="365125"/>
          </a:xfrm>
        </p:spPr>
        <p:txBody>
          <a:bodyPr/>
          <a:lstStyle/>
          <a:p>
            <a:fld id="{7836D543-476D-434F-B209-1A114B2E3F04}" type="datetime1">
              <a:rPr lang="en-US" smtClean="0"/>
              <a:t>3/5/2026</a:t>
            </a:fld>
            <a:endParaRPr lang="en-US"/>
          </a:p>
        </p:txBody>
      </p:sp>
      <p:sp>
        <p:nvSpPr>
          <p:cNvPr id="9" name="Footer Placeholder 8">
            <a:extLst>
              <a:ext uri="{FF2B5EF4-FFF2-40B4-BE49-F238E27FC236}">
                <a16:creationId xmlns:a16="http://schemas.microsoft.com/office/drawing/2014/main" id="{C65BFCB1-FAA8-D03A-3B62-DCB2CF1CA112}"/>
              </a:ext>
            </a:extLst>
          </p:cNvPr>
          <p:cNvSpPr>
            <a:spLocks noGrp="1"/>
          </p:cNvSpPr>
          <p:nvPr>
            <p:ph type="ftr" sz="quarter" idx="16"/>
          </p:nvPr>
        </p:nvSpPr>
        <p:spPr/>
        <p:txBody>
          <a:bodyPr/>
          <a:lstStyle/>
          <a:p>
            <a:r>
              <a:rPr lang="en-US"/>
              <a:t>Sample Footer Text</a:t>
            </a:r>
          </a:p>
        </p:txBody>
      </p:sp>
      <p:sp>
        <p:nvSpPr>
          <p:cNvPr id="10" name="Slide Number Placeholder 9">
            <a:extLst>
              <a:ext uri="{FF2B5EF4-FFF2-40B4-BE49-F238E27FC236}">
                <a16:creationId xmlns:a16="http://schemas.microsoft.com/office/drawing/2014/main" id="{0A608994-46CD-AAE0-DCC4-A59D26254D84}"/>
              </a:ext>
            </a:extLst>
          </p:cNvPr>
          <p:cNvSpPr>
            <a:spLocks noGrp="1"/>
          </p:cNvSpPr>
          <p:nvPr>
            <p:ph type="sldNum" sz="quarter" idx="17"/>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342806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774"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7400544" y="0"/>
            <a:ext cx="4791456"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9" name="Date Placeholder 8">
            <a:extLst>
              <a:ext uri="{FF2B5EF4-FFF2-40B4-BE49-F238E27FC236}">
                <a16:creationId xmlns:a16="http://schemas.microsoft.com/office/drawing/2014/main" id="{81177663-FC76-DF36-EEB7-5BE4C6C82F3A}"/>
              </a:ext>
            </a:extLst>
          </p:cNvPr>
          <p:cNvSpPr>
            <a:spLocks noGrp="1"/>
          </p:cNvSpPr>
          <p:nvPr>
            <p:ph type="dt" sz="half" idx="15"/>
          </p:nvPr>
        </p:nvSpPr>
        <p:spPr/>
        <p:txBody>
          <a:bodyPr/>
          <a:lstStyle/>
          <a:p>
            <a:fld id="{83DD0F20-7689-42E6-8664-6AA00B79F132}" type="datetime1">
              <a:rPr lang="en-US" smtClean="0"/>
              <a:t>3/5/2026</a:t>
            </a:fld>
            <a:endParaRPr lang="en-US"/>
          </a:p>
        </p:txBody>
      </p:sp>
      <p:sp>
        <p:nvSpPr>
          <p:cNvPr id="10" name="Footer Placeholder 9">
            <a:extLst>
              <a:ext uri="{FF2B5EF4-FFF2-40B4-BE49-F238E27FC236}">
                <a16:creationId xmlns:a16="http://schemas.microsoft.com/office/drawing/2014/main" id="{4515DEC4-C967-ABFB-73CF-0A90335332A4}"/>
              </a:ext>
            </a:extLst>
          </p:cNvPr>
          <p:cNvSpPr>
            <a:spLocks noGrp="1"/>
          </p:cNvSpPr>
          <p:nvPr>
            <p:ph type="ftr" sz="quarter" idx="16"/>
          </p:nvPr>
        </p:nvSpPr>
        <p:spPr>
          <a:xfrm>
            <a:off x="3950591" y="6453002"/>
            <a:ext cx="2805405" cy="365125"/>
          </a:xfrm>
        </p:spPr>
        <p:txBody>
          <a:bodyPr/>
          <a:lstStyle/>
          <a:p>
            <a:r>
              <a:rPr lang="en-US"/>
              <a:t>Sample Footer Text</a:t>
            </a:r>
          </a:p>
        </p:txBody>
      </p:sp>
      <p:sp>
        <p:nvSpPr>
          <p:cNvPr id="12" name="Slide Number Placeholder 11">
            <a:extLst>
              <a:ext uri="{FF2B5EF4-FFF2-40B4-BE49-F238E27FC236}">
                <a16:creationId xmlns:a16="http://schemas.microsoft.com/office/drawing/2014/main" id="{A5A5085F-BE80-B110-AA1F-9DD0919E27D7}"/>
              </a:ext>
            </a:extLst>
          </p:cNvPr>
          <p:cNvSpPr>
            <a:spLocks noGrp="1"/>
          </p:cNvSpPr>
          <p:nvPr>
            <p:ph type="sldNum" sz="quarter" idx="17"/>
          </p:nvPr>
        </p:nvSpPr>
        <p:spPr>
          <a:xfrm>
            <a:off x="6706232" y="6453002"/>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84163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745736" y="320040"/>
            <a:ext cx="6858000" cy="932688"/>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1"/>
            <a:ext cx="402336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745736"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F0BFB53A-8FDF-F131-DCF2-D7BECE95381F}"/>
              </a:ext>
            </a:extLst>
          </p:cNvPr>
          <p:cNvSpPr>
            <a:spLocks noGrp="1"/>
          </p:cNvSpPr>
          <p:nvPr>
            <p:ph type="dt" sz="half" idx="15"/>
          </p:nvPr>
        </p:nvSpPr>
        <p:spPr>
          <a:xfrm>
            <a:off x="4745736" y="6453002"/>
            <a:ext cx="3494314" cy="365125"/>
          </a:xfrm>
        </p:spPr>
        <p:txBody>
          <a:bodyPr/>
          <a:lstStyle/>
          <a:p>
            <a:fld id="{30F2F577-5BDA-4749-9F3F-0D340DC0D6A8}" type="datetime1">
              <a:rPr lang="en-US" smtClean="0"/>
              <a:t>3/5/2026</a:t>
            </a:fld>
            <a:endParaRPr lang="en-US"/>
          </a:p>
        </p:txBody>
      </p:sp>
      <p:sp>
        <p:nvSpPr>
          <p:cNvPr id="4" name="Footer Placeholder 3">
            <a:extLst>
              <a:ext uri="{FF2B5EF4-FFF2-40B4-BE49-F238E27FC236}">
                <a16:creationId xmlns:a16="http://schemas.microsoft.com/office/drawing/2014/main" id="{5446E4B5-B423-4137-0255-D68BAC85BE95}"/>
              </a:ext>
            </a:extLst>
          </p:cNvPr>
          <p:cNvSpPr>
            <a:spLocks noGrp="1"/>
          </p:cNvSpPr>
          <p:nvPr>
            <p:ph type="ftr" sz="quarter" idx="16"/>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79FEC5A8-0DCB-9EEB-83E2-0411804C543D}"/>
              </a:ext>
            </a:extLst>
          </p:cNvPr>
          <p:cNvSpPr>
            <a:spLocks noGrp="1"/>
          </p:cNvSpPr>
          <p:nvPr>
            <p:ph type="sldNum" sz="quarter" idx="17"/>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177728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647"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8091732" y="0"/>
            <a:ext cx="4100267"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p:txBody>
          <a:bodyPr/>
          <a:lstStyle/>
          <a:p>
            <a:fld id="{AC9378AD-A6D7-4162-BB5C-47C49B2E145B}" type="datetime1">
              <a:rPr lang="en-US" smtClean="0"/>
              <a:t>3/5/2026</a:t>
            </a:fld>
            <a:endParaRPr lang="en-US"/>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4285799" y="6453002"/>
            <a:ext cx="2805405" cy="365125"/>
          </a:xfrm>
        </p:spPr>
        <p:txBody>
          <a:bodyPr/>
          <a:lstStyle/>
          <a:p>
            <a:r>
              <a:rPr lang="en-US"/>
              <a:t>Sample Footer Text</a:t>
            </a:r>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7041440" y="6453002"/>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9219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C02DE44A-7CD8-4860-9BDC-2BE4C911F6D0}" type="datetime1">
              <a:rPr lang="en-US" smtClean="0"/>
              <a:t>3/5/2026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4447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253808" y="584339"/>
            <a:ext cx="4361688" cy="1527048"/>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6611509"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253745" y="2212975"/>
            <a:ext cx="4362450"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7253745" y="6453002"/>
            <a:ext cx="1622776" cy="365125"/>
          </a:xfrm>
        </p:spPr>
        <p:txBody>
          <a:bodyPr/>
          <a:lstStyle>
            <a:lvl1pPr>
              <a:defRPr>
                <a:solidFill>
                  <a:schemeClr val="tx1"/>
                </a:solidFill>
                <a:effectLst/>
              </a:defRPr>
            </a:lvl1pPr>
          </a:lstStyle>
          <a:p>
            <a:fld id="{C67B65D3-547A-48A8-9F1F-13ED0B55ACC6}" type="datetime1">
              <a:rPr lang="en-US" smtClean="0"/>
              <a:t>3/5/2026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065847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83413"/>
            <a:ext cx="4361688"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5" y="2212975"/>
            <a:ext cx="4360863"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453002"/>
            <a:ext cx="2031073" cy="365125"/>
          </a:xfrm>
        </p:spPr>
        <p:txBody>
          <a:bodyPr/>
          <a:lstStyle/>
          <a:p>
            <a:fld id="{76A7CFE7-E645-4439-AA6B-DA8CF856D63E}" type="datetime1">
              <a:rPr lang="en-US" smtClean="0"/>
              <a:t>3/5/2026</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5745480" y="0"/>
            <a:ext cx="644652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168233" y="6453002"/>
            <a:ext cx="2805405" cy="365125"/>
          </a:xfrm>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4923874" y="6453002"/>
            <a:ext cx="429207" cy="365125"/>
          </a:xfrm>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5979788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094553" y="320040"/>
            <a:ext cx="4522936" cy="932688"/>
          </a:xfrm>
        </p:spPr>
        <p:txBody>
          <a:bodyPr anchor="b"/>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649224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04888" y="1380744"/>
            <a:ext cx="4512601"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7104491" y="6453002"/>
            <a:ext cx="1772029" cy="365125"/>
          </a:xfrm>
        </p:spPr>
        <p:txBody>
          <a:bodyPr/>
          <a:lstStyle>
            <a:lvl1pPr>
              <a:defRPr>
                <a:solidFill>
                  <a:schemeClr val="tx1"/>
                </a:solidFill>
                <a:effectLst/>
              </a:defRPr>
            </a:lvl1pPr>
          </a:lstStyle>
          <a:p>
            <a:fld id="{E8B2C0DB-994F-48B0-91F4-5F06C3B86E32}" type="datetime1">
              <a:rPr lang="en-US" smtClean="0"/>
              <a:t>3/5/2026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777730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320040"/>
            <a:ext cx="4572000" cy="932688"/>
          </a:xfrm>
        </p:spPr>
        <p:txBody>
          <a:bodyPr anchor="b"/>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4" y="1380744"/>
            <a:ext cx="4572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453002"/>
            <a:ext cx="2031073" cy="365125"/>
          </a:xfrm>
        </p:spPr>
        <p:txBody>
          <a:bodyPr/>
          <a:lstStyle/>
          <a:p>
            <a:fld id="{D3F6A089-BE3E-4BB0-98EE-FDF712FF3613}" type="datetime1">
              <a:rPr lang="en-US" smtClean="0"/>
              <a:t>3/5/2026</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5917720" y="0"/>
            <a:ext cx="6274279"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168233" y="6453002"/>
            <a:ext cx="2805405" cy="365125"/>
          </a:xfrm>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4923874" y="6453002"/>
            <a:ext cx="429207" cy="365125"/>
          </a:xfrm>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0132416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212663" y="583413"/>
            <a:ext cx="3401568" cy="1527048"/>
          </a:xfrm>
        </p:spPr>
        <p:txBody>
          <a:bodyPr anchor="b">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7584144"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8212790" y="2212975"/>
            <a:ext cx="3401568"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305F20-8340-4F06-2EA5-4D05FFED4587}"/>
              </a:ext>
            </a:extLst>
          </p:cNvPr>
          <p:cNvSpPr>
            <a:spLocks noGrp="1"/>
          </p:cNvSpPr>
          <p:nvPr>
            <p:ph type="dt" sz="half" idx="15"/>
          </p:nvPr>
        </p:nvSpPr>
        <p:spPr>
          <a:xfrm>
            <a:off x="8212663" y="6453002"/>
            <a:ext cx="922372" cy="365125"/>
          </a:xfrm>
        </p:spPr>
        <p:txBody>
          <a:bodyPr/>
          <a:lstStyle/>
          <a:p>
            <a:fld id="{AC101298-AE91-4071-9C72-5A98117ABE14}" type="datetime1">
              <a:rPr lang="en-US" smtClean="0"/>
              <a:t>3/5/2026</a:t>
            </a:fld>
            <a:endParaRPr lang="en-US"/>
          </a:p>
        </p:txBody>
      </p:sp>
      <p:sp>
        <p:nvSpPr>
          <p:cNvPr id="9" name="Footer Placeholder 8">
            <a:extLst>
              <a:ext uri="{FF2B5EF4-FFF2-40B4-BE49-F238E27FC236}">
                <a16:creationId xmlns:a16="http://schemas.microsoft.com/office/drawing/2014/main" id="{B09198F5-FF38-389C-E060-120AC6301809}"/>
              </a:ext>
            </a:extLst>
          </p:cNvPr>
          <p:cNvSpPr>
            <a:spLocks noGrp="1"/>
          </p:cNvSpPr>
          <p:nvPr>
            <p:ph type="ftr" sz="quarter" idx="16"/>
          </p:nvPr>
        </p:nvSpPr>
        <p:spPr>
          <a:xfrm>
            <a:off x="9135035" y="6453002"/>
            <a:ext cx="2546891" cy="365125"/>
          </a:xfrm>
        </p:spPr>
        <p:txBody>
          <a:bodyPr/>
          <a:lstStyle/>
          <a:p>
            <a:r>
              <a:rPr lang="en-US"/>
              <a:t>Sample Footer Text</a:t>
            </a:r>
          </a:p>
        </p:txBody>
      </p:sp>
      <p:sp>
        <p:nvSpPr>
          <p:cNvPr id="10" name="Slide Number Placeholder 9">
            <a:extLst>
              <a:ext uri="{FF2B5EF4-FFF2-40B4-BE49-F238E27FC236}">
                <a16:creationId xmlns:a16="http://schemas.microsoft.com/office/drawing/2014/main" id="{4963CA08-6B63-DC1E-8CB3-C323C9040122}"/>
              </a:ext>
            </a:extLst>
          </p:cNvPr>
          <p:cNvSpPr>
            <a:spLocks noGrp="1"/>
          </p:cNvSpPr>
          <p:nvPr>
            <p:ph type="sldNum" sz="quarter" idx="17"/>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396405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83413"/>
            <a:ext cx="3401568" cy="1527048"/>
          </a:xfrm>
        </p:spPr>
        <p:txBody>
          <a:bodyPr anchor="b">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5" y="2212975"/>
            <a:ext cx="3401568"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453002"/>
            <a:ext cx="1067625" cy="365125"/>
          </a:xfrm>
        </p:spPr>
        <p:txBody>
          <a:bodyPr/>
          <a:lstStyle/>
          <a:p>
            <a:fld id="{EABE4333-790C-44CD-B503-F52418ED809A}" type="datetime1">
              <a:rPr lang="en-US" smtClean="0"/>
              <a:t>3/5/2026</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4761780" y="0"/>
            <a:ext cx="7430219"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1204785" y="6453002"/>
            <a:ext cx="2805405" cy="365125"/>
          </a:xfrm>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3960426" y="6453002"/>
            <a:ext cx="429207" cy="365125"/>
          </a:xfrm>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905426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43102" y="1078992"/>
            <a:ext cx="3273552" cy="1942773"/>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7781365"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440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8343102" y="6453002"/>
            <a:ext cx="1003659" cy="365125"/>
          </a:xfrm>
        </p:spPr>
        <p:txBody>
          <a:bodyPr/>
          <a:lstStyle>
            <a:lvl1pPr>
              <a:defRPr>
                <a:solidFill>
                  <a:schemeClr val="tx1"/>
                </a:solidFill>
                <a:effectLst/>
              </a:defRPr>
            </a:lvl1pPr>
          </a:lstStyle>
          <a:p>
            <a:fld id="{D2397CCD-8E49-4379-8DCB-9F17CAEDFC10}" type="datetime1">
              <a:rPr lang="en-US" smtClean="0"/>
              <a:t>3/5/2026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9346761" y="6453002"/>
            <a:ext cx="2335165" cy="365125"/>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344815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012268"/>
            <a:ext cx="3739896" cy="1390330"/>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12192000" cy="4635132"/>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A6146F6-C62B-441B-BAD2-D550454B4D53}" type="datetime1">
              <a:rPr lang="en-US" smtClean="0"/>
              <a:t>3/5/2026</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49240" y="5012267"/>
            <a:ext cx="6400800" cy="1390330"/>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464774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12192000" cy="377827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0383A68-D563-4FD5-B11F-54F8D5F1E37F}" type="datetime1">
              <a:rPr lang="en-US" smtClean="0"/>
              <a:t>3/5/2026</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783718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3079730"/>
            <a:ext cx="12192000" cy="377827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59778"/>
            <a:ext cx="3494314" cy="365125"/>
          </a:xfrm>
        </p:spPr>
        <p:txBody>
          <a:bodyPr/>
          <a:lstStyle/>
          <a:p>
            <a:fld id="{3148FABB-02FF-476F-AB37-BDD0E354E780}" type="datetime1">
              <a:rPr lang="en-US" smtClean="0"/>
              <a:t>3/5/2026</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59778"/>
            <a:ext cx="2805405" cy="365125"/>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59778"/>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33341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168896" y="1129554"/>
            <a:ext cx="4361688" cy="3475236"/>
          </a:xfrm>
        </p:spPr>
        <p:txBody>
          <a:bodyPr vert="horz" lIns="91440" tIns="45720" rIns="91440" bIns="45720" rtlCol="0" anchor="b">
            <a:normAutofit/>
          </a:bodyPr>
          <a:lstStyle>
            <a:lvl1pPr>
              <a:defRPr lang="en-US" sz="54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168897" y="4731335"/>
            <a:ext cx="4206240" cy="1184585"/>
          </a:xfrm>
        </p:spPr>
        <p:txBody>
          <a:bodyPr vert="horz" lIns="91440" tIns="45720" rIns="91440" bIns="45720" rtlCol="0">
            <a:normAutofit/>
          </a:bodyPr>
          <a:lstStyle>
            <a:lvl1pPr marL="0" indent="0">
              <a:buNone/>
              <a:defRPr lang="en-US" sz="2000"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658495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7168895" y="6453002"/>
            <a:ext cx="1707625" cy="365125"/>
          </a:xfrm>
        </p:spPr>
        <p:txBody>
          <a:bodyPr/>
          <a:lstStyle>
            <a:lvl1pPr>
              <a:defRPr>
                <a:solidFill>
                  <a:schemeClr val="tx1"/>
                </a:solidFill>
                <a:effectLst/>
              </a:defRPr>
            </a:lvl1pPr>
          </a:lstStyle>
          <a:p>
            <a:fld id="{E38EAEAF-D16E-446F-97F9-D23FB245CB45}" type="datetime1">
              <a:rPr lang="en-US" smtClean="0"/>
              <a:t>3/5/2026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350789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6" y="603504"/>
            <a:ext cx="10972802" cy="970463"/>
          </a:xfrm>
        </p:spPr>
        <p:txBody>
          <a:bodyPr anchor="ct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612645" y="1828800"/>
            <a:ext cx="6172200" cy="4425696"/>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327395" y="1828800"/>
            <a:ext cx="425196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CA428D3-736A-4038-886C-8BF662AA2745}" type="datetime1">
              <a:rPr lang="en-US" smtClean="0"/>
              <a:t>3/5/2026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32553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39"/>
            <a:ext cx="4672584" cy="1453896"/>
          </a:xfrm>
        </p:spPr>
        <p:txBody>
          <a:bodyPr>
            <a:normAutofit/>
          </a:bodyPr>
          <a:lstStyle>
            <a:lvl1pPr>
              <a:defRPr sz="36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612648" y="2290890"/>
            <a:ext cx="4672584" cy="4041648"/>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1ED1DDEB-9B85-4E99-8A3D-ABE66C6280C3}" type="datetime1">
              <a:rPr lang="en-US" smtClean="0"/>
              <a:t>3/5/2026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371504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4678" y="550217"/>
            <a:ext cx="3657603" cy="1453896"/>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731521" y="2295144"/>
            <a:ext cx="3490176" cy="4041648"/>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016500" y="549275"/>
            <a:ext cx="6561138" cy="57594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7A65DCA-443F-4667-9ED1-418507CE45A8}" type="datetime1">
              <a:rPr lang="en-US" smtClean="0"/>
              <a:t>3/5/2026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640047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694944" y="4718304"/>
            <a:ext cx="5897880" cy="1353312"/>
          </a:xfrm>
        </p:spPr>
        <p:txBody>
          <a:bodyPr vert="horz" lIns="91440" tIns="45720" rIns="91440" bIns="45720" rtlCol="0" anchor="t">
            <a:normAutofit/>
          </a:bodyPr>
          <a:lstStyle>
            <a:lvl1pPr>
              <a:lnSpc>
                <a:spcPct val="120000"/>
              </a:lnSpc>
              <a:defRPr lang="en-US" sz="2800" b="0" dirty="0">
                <a:solidFill>
                  <a:schemeClr val="accent1">
                    <a:lumMod val="75000"/>
                  </a:schemeClr>
                </a:solidFill>
                <a:latin typeface="+mn-lt"/>
              </a:defRPr>
            </a:lvl1pPr>
          </a:lstStyle>
          <a:p>
            <a:pPr lvl="0"/>
            <a:r>
              <a:rPr lang="en-US" dirty="0"/>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539496" y="603503"/>
            <a:ext cx="10826496" cy="4334256"/>
          </a:xfrm>
        </p:spPr>
        <p:txBody>
          <a:bodyPr vert="horz" lIns="91440" tIns="45720" rIns="91440" bIns="45720" rtlCol="0" anchor="b">
            <a:normAutofit/>
          </a:bodyPr>
          <a:lstStyle>
            <a:lvl1pPr marL="0" indent="0">
              <a:lnSpc>
                <a:spcPct val="90000"/>
              </a:lnSpc>
              <a:spcBef>
                <a:spcPts val="0"/>
              </a:spcBef>
              <a:buNone/>
              <a:defRPr lang="en-US" sz="23200" b="1" dirty="0">
                <a:solidFill>
                  <a:schemeClr val="accent1">
                    <a:lumMod val="75000"/>
                  </a:schemeClr>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8CA1557D-4816-44D0-B6EE-6CAC6E30B54D}" type="datetime1">
              <a:rPr lang="en-US" smtClean="0"/>
              <a:t>3/5/2026</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942037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2377440" y="4809744"/>
            <a:ext cx="7525512" cy="1545336"/>
          </a:xfrm>
        </p:spPr>
        <p:txBody>
          <a:bodyPr>
            <a:normAutofit/>
          </a:bodyPr>
          <a:lstStyle>
            <a:lvl1pPr algn="ctr">
              <a:lnSpc>
                <a:spcPct val="110000"/>
              </a:lnSpc>
              <a:defRPr sz="2800" b="0">
                <a:solidFill>
                  <a:schemeClr val="accent1">
                    <a:lumMod val="75000"/>
                  </a:schemeClr>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822960" y="640079"/>
            <a:ext cx="10543032" cy="4206240"/>
          </a:xfrm>
        </p:spPr>
        <p:txBody>
          <a:bodyPr anchor="b">
            <a:normAutofit/>
          </a:bodyPr>
          <a:lstStyle>
            <a:lvl1pPr marL="0" indent="0" algn="ctr">
              <a:lnSpc>
                <a:spcPct val="90000"/>
              </a:lnSpc>
              <a:buNone/>
              <a:defRPr sz="23200" b="1">
                <a:solidFill>
                  <a:schemeClr val="accent1">
                    <a:lumMod val="75000"/>
                  </a:schemeClr>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651F872E-5ED2-46B0-83A4-0C1AF0E0D91C}" type="datetime1">
              <a:rPr lang="en-US" smtClean="0"/>
              <a:t>3/5/2026</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486560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3">
    <p:bg>
      <p:bgRef idx="1001">
        <a:schemeClr val="bg2"/>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4B1ECB8-9E10-D2F3-E361-7D268551E2E2}"/>
              </a:ext>
            </a:extLst>
          </p:cNvPr>
          <p:cNvSpPr/>
          <p:nvPr/>
        </p:nvSpPr>
        <p:spPr>
          <a:xfrm>
            <a:off x="0" y="0"/>
            <a:ext cx="12192000"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2377440" y="4809744"/>
            <a:ext cx="7525512" cy="1545336"/>
          </a:xfrm>
        </p:spPr>
        <p:txBody>
          <a:bodyPr>
            <a:normAutofit/>
          </a:bodyPr>
          <a:lstStyle>
            <a:lvl1pPr algn="ctr">
              <a:lnSpc>
                <a:spcPct val="110000"/>
              </a:lnSpc>
              <a:defRPr sz="2800" b="0">
                <a:solidFill>
                  <a:schemeClr val="tx1"/>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822960" y="640079"/>
            <a:ext cx="10543032" cy="4206240"/>
          </a:xfrm>
        </p:spPr>
        <p:txBody>
          <a:bodyPr anchor="b">
            <a:normAutofit/>
          </a:bodyPr>
          <a:lstStyle>
            <a:lvl1pPr marL="0" indent="0" algn="ctr">
              <a:lnSpc>
                <a:spcPct val="90000"/>
              </a:lnSpc>
              <a:buNone/>
              <a:defRPr sz="23200" b="1">
                <a:solidFill>
                  <a:schemeClr val="tx1"/>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C6218575-0C6E-47B4-936E-32183810D7BF}" type="datetime1">
              <a:rPr lang="en-US" smtClean="0"/>
              <a:t>3/5/2026</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32457318"/>
      </p:ext>
    </p:extLst>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1C29FB5-1C86-423F-AEAA-2683840666C3}" type="datetime1">
              <a:rPr lang="en-US" smtClean="0"/>
              <a:t>3/5/2026</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341827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111CCB4E-88AF-46AC-B7C5-30308F179659}" type="datetime1">
              <a:rPr lang="en-US" smtClean="0"/>
              <a:t>3/5/2026</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95094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5BA915B6-CC2A-4462-A7E5-B3080DF8F97D}" type="datetime1">
              <a:rPr lang="en-US" smtClean="0"/>
              <a:t>3/5/2026</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615143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1677008" y="5431536"/>
            <a:ext cx="9021471" cy="466344"/>
          </a:xfrm>
        </p:spPr>
        <p:txBody>
          <a:bodyPr anchor="ctr">
            <a:normAutofit/>
          </a:bodyPr>
          <a:lstStyle>
            <a:lvl1pPr>
              <a:lnSpc>
                <a:spcPct val="120000"/>
              </a:lnSpc>
              <a:defRPr sz="2200">
                <a:solidFill>
                  <a:schemeClr val="accent1">
                    <a:lumMod val="75000"/>
                  </a:schemeClr>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1499616" y="1188720"/>
            <a:ext cx="9198864" cy="3657600"/>
          </a:xfrm>
        </p:spPr>
        <p:txBody>
          <a:bodyPr anchor="ctr">
            <a:normAutofit/>
          </a:bodyPr>
          <a:lstStyle>
            <a:lvl1pPr marL="164592" indent="-164592">
              <a:lnSpc>
                <a:spcPct val="100000"/>
              </a:lnSpc>
              <a:spcBef>
                <a:spcPts val="0"/>
              </a:spcBef>
              <a:buNone/>
              <a:defRPr sz="4000">
                <a:latin typeface="+mj-lt"/>
              </a:defRPr>
            </a:lvl1pPr>
          </a:lstStyle>
          <a:p>
            <a:pPr lvl="0"/>
            <a:r>
              <a:rPr lang="en-US" dirty="0"/>
              <a:t>Click to edit Quote</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506188F7-A494-4EEB-A53D-2B97B1D4CD3C}" type="datetime1">
              <a:rPr lang="en-US" smtClean="0"/>
              <a:t>3/5/2026</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38231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365760" y="411480"/>
            <a:ext cx="4654296" cy="3739896"/>
          </a:xfrm>
        </p:spPr>
        <p:txBody>
          <a:bodyPr vert="horz" lIns="91440" tIns="45720" rIns="91440" bIns="45720" rtlCol="0" anchor="t">
            <a:normAutofit/>
          </a:bodyPr>
          <a:lstStyle>
            <a:lvl1pPr>
              <a:defRPr lang="en-US" sz="52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365760" y="4873752"/>
            <a:ext cx="4206240" cy="1380744"/>
          </a:xfrm>
        </p:spPr>
        <p:txBody>
          <a:bodyPr vert="horz" lIns="91440" tIns="45720" rIns="91440" bIns="45720" rtlCol="0" anchor="b">
            <a:normAutofit/>
          </a:bodyPr>
          <a:lstStyle>
            <a:lvl1pPr marL="0" indent="0">
              <a:buNone/>
              <a:defRPr lang="en-US"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5596128" y="0"/>
            <a:ext cx="6595872"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Date Placeholder 6">
            <a:extLst>
              <a:ext uri="{FF2B5EF4-FFF2-40B4-BE49-F238E27FC236}">
                <a16:creationId xmlns:a16="http://schemas.microsoft.com/office/drawing/2014/main" id="{F991F941-2D53-CC10-7947-62237A245FE0}"/>
              </a:ext>
            </a:extLst>
          </p:cNvPr>
          <p:cNvSpPr>
            <a:spLocks noGrp="1"/>
          </p:cNvSpPr>
          <p:nvPr>
            <p:ph type="dt" sz="half" idx="14"/>
          </p:nvPr>
        </p:nvSpPr>
        <p:spPr>
          <a:xfrm>
            <a:off x="137160" y="6453002"/>
            <a:ext cx="1951777" cy="365125"/>
          </a:xfrm>
        </p:spPr>
        <p:txBody>
          <a:bodyPr/>
          <a:lstStyle/>
          <a:p>
            <a:fld id="{782E7A21-5BA8-4C4C-9705-3A1EA342AD8A}" type="datetime1">
              <a:rPr lang="en-US" smtClean="0"/>
              <a:t>3/5/2026</a:t>
            </a:fld>
            <a:endParaRPr lang="en-US"/>
          </a:p>
        </p:txBody>
      </p:sp>
      <p:sp>
        <p:nvSpPr>
          <p:cNvPr id="8" name="Footer Placeholder 7">
            <a:extLst>
              <a:ext uri="{FF2B5EF4-FFF2-40B4-BE49-F238E27FC236}">
                <a16:creationId xmlns:a16="http://schemas.microsoft.com/office/drawing/2014/main" id="{9A6E6A4C-6C55-068A-43AA-78DB4D1D643B}"/>
              </a:ext>
            </a:extLst>
          </p:cNvPr>
          <p:cNvSpPr>
            <a:spLocks noGrp="1"/>
          </p:cNvSpPr>
          <p:nvPr>
            <p:ph type="ftr" sz="quarter" idx="15"/>
          </p:nvPr>
        </p:nvSpPr>
        <p:spPr>
          <a:xfrm>
            <a:off x="2088937" y="6453002"/>
            <a:ext cx="2805405" cy="365125"/>
          </a:xfrm>
        </p:spPr>
        <p:txBody>
          <a:bodyPr/>
          <a:lstStyle/>
          <a:p>
            <a:r>
              <a:rPr lang="en-US"/>
              <a:t>Sample Footer Text</a:t>
            </a:r>
          </a:p>
        </p:txBody>
      </p:sp>
      <p:sp>
        <p:nvSpPr>
          <p:cNvPr id="9" name="Slide Number Placeholder 8">
            <a:extLst>
              <a:ext uri="{FF2B5EF4-FFF2-40B4-BE49-F238E27FC236}">
                <a16:creationId xmlns:a16="http://schemas.microsoft.com/office/drawing/2014/main" id="{C1A2CCFF-14A7-08A8-4465-732CD8928728}"/>
              </a:ext>
            </a:extLst>
          </p:cNvPr>
          <p:cNvSpPr>
            <a:spLocks noGrp="1"/>
          </p:cNvSpPr>
          <p:nvPr>
            <p:ph type="sldNum" sz="quarter" idx="16"/>
          </p:nvPr>
        </p:nvSpPr>
        <p:spPr>
          <a:xfrm>
            <a:off x="4844578" y="6453002"/>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54540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2">
    <p:bg>
      <p:bgRef idx="1001">
        <a:schemeClr val="bg2"/>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6DECC02-1725-49EE-C93B-A4C2C4049458}"/>
              </a:ext>
            </a:extLst>
          </p:cNvPr>
          <p:cNvSpPr/>
          <p:nvPr/>
        </p:nvSpPr>
        <p:spPr>
          <a:xfrm>
            <a:off x="0" y="1"/>
            <a:ext cx="12192000"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1677009" y="5349240"/>
            <a:ext cx="9043416" cy="466344"/>
          </a:xfrm>
        </p:spPr>
        <p:txBody>
          <a:bodyPr anchor="ctr">
            <a:normAutofit/>
          </a:bodyPr>
          <a:lstStyle>
            <a:lvl1pPr>
              <a:lnSpc>
                <a:spcPct val="120000"/>
              </a:lnSpc>
              <a:defRPr sz="2200">
                <a:solidFill>
                  <a:schemeClr val="tx1"/>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1499616" y="1344168"/>
            <a:ext cx="9198864" cy="3291840"/>
          </a:xfrm>
        </p:spPr>
        <p:txBody>
          <a:bodyPr anchor="ctr">
            <a:normAutofit/>
          </a:bodyPr>
          <a:lstStyle>
            <a:lvl1pPr marL="164592" indent="-164592">
              <a:lnSpc>
                <a:spcPct val="100000"/>
              </a:lnSpc>
              <a:spcBef>
                <a:spcPts val="0"/>
              </a:spcBef>
              <a:buNone/>
              <a:defRPr sz="4000">
                <a:latin typeface="+mj-lt"/>
              </a:defRPr>
            </a:lvl1pPr>
          </a:lstStyle>
          <a:p>
            <a:pPr lvl="0"/>
            <a:r>
              <a:rPr lang="en-US" dirty="0"/>
              <a:t>Click to edit Quote</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9F406BC0-1562-42E5-89A2-925CA193C8A6}" type="datetime1">
              <a:rPr lang="en-US" smtClean="0"/>
              <a:t>3/5/2026</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19268268"/>
      </p:ext>
    </p:extLst>
  </p:cSld>
  <p:clrMapOvr>
    <a:overrideClrMapping bg1="dk1" tx1="lt1" bg2="dk2" tx2="lt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790041" y="5669280"/>
            <a:ext cx="8805672" cy="466344"/>
          </a:xfrm>
        </p:spPr>
        <p:txBody>
          <a:bodyPr anchor="ctr">
            <a:normAutofit/>
          </a:bodyPr>
          <a:lstStyle>
            <a:lvl1pPr>
              <a:lnSpc>
                <a:spcPct val="120000"/>
              </a:lnSpc>
              <a:defRPr sz="2200">
                <a:solidFill>
                  <a:schemeClr val="accent1">
                    <a:lumMod val="75000"/>
                  </a:schemeClr>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12648" y="1097280"/>
            <a:ext cx="8961120" cy="3474720"/>
          </a:xfrm>
        </p:spPr>
        <p:txBody>
          <a:bodyPr anchor="ctr">
            <a:normAutofit/>
          </a:bodyPr>
          <a:lstStyle>
            <a:lvl1pPr marL="164592" indent="-164592">
              <a:lnSpc>
                <a:spcPct val="100000"/>
              </a:lnSpc>
              <a:spcBef>
                <a:spcPts val="0"/>
              </a:spcBef>
              <a:buNone/>
              <a:defRPr sz="4200">
                <a:latin typeface="+mj-lt"/>
              </a:defRPr>
            </a:lvl1pPr>
          </a:lstStyle>
          <a:p>
            <a:pPr lvl="0"/>
            <a:r>
              <a:rPr lang="en-US" dirty="0"/>
              <a:t>Click to edit Quote</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507F376A-778D-45CF-8340-DB03B2DA6A3E}" type="datetime1">
              <a:rPr lang="en-US" smtClean="0"/>
              <a:t>3/5/2026</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1000159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84DC103C-4E45-07FA-2734-5BAE2624DC48}"/>
              </a:ext>
            </a:extLst>
          </p:cNvPr>
          <p:cNvSpPr>
            <a:spLocks noGrp="1"/>
          </p:cNvSpPr>
          <p:nvPr>
            <p:ph type="body" sz="quarter" idx="13"/>
          </p:nvPr>
        </p:nvSpPr>
        <p:spPr>
          <a:xfrm>
            <a:off x="612775"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288F1ED9-CE64-0191-F909-FDC002A7456F}"/>
              </a:ext>
            </a:extLst>
          </p:cNvPr>
          <p:cNvSpPr>
            <a:spLocks noGrp="1"/>
          </p:cNvSpPr>
          <p:nvPr>
            <p:ph type="body" sz="quarter" idx="14"/>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B9DFF5A-622E-43FE-9EE9-BAAB78AB2046}" type="datetime1">
              <a:rPr lang="en-US" smtClean="0"/>
              <a:t>3/5/2026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999633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F86E5640-DE07-46FE-2EFB-FCD8C5238DC9}"/>
              </a:ext>
            </a:extLst>
          </p:cNvPr>
          <p:cNvSpPr>
            <a:spLocks noGrp="1"/>
          </p:cNvSpPr>
          <p:nvPr>
            <p:ph type="body" sz="quarter" idx="13"/>
          </p:nvPr>
        </p:nvSpPr>
        <p:spPr>
          <a:xfrm>
            <a:off x="609600" y="2387600"/>
            <a:ext cx="5157788" cy="3763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20D5795C-6228-AA6F-1CF7-AD7010686BC6}"/>
              </a:ext>
            </a:extLst>
          </p:cNvPr>
          <p:cNvSpPr>
            <a:spLocks noGrp="1"/>
          </p:cNvSpPr>
          <p:nvPr>
            <p:ph type="body" sz="quarter" idx="14"/>
          </p:nvPr>
        </p:nvSpPr>
        <p:spPr>
          <a:xfrm>
            <a:off x="6172200" y="2387600"/>
            <a:ext cx="5183188" cy="3763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F55C09E-FF30-4AA0-A227-171955622259}" type="datetime1">
              <a:rPr lang="en-US" smtClean="0"/>
              <a:t>3/5/2026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135136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97B279FF-407B-4B41-9E69-DE66ED04A328}" type="datetime1">
              <a:rPr lang="en-US" smtClean="0"/>
              <a:t>3/5/2026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0994616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803E812-757D-4139-AF81-227C72D4B544}" type="datetime1">
              <a:rPr lang="en-US" smtClean="0"/>
              <a:t>3/5/2026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9147259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612648" y="553616"/>
            <a:ext cx="3595634" cy="1757505"/>
          </a:xfrm>
        </p:spPr>
        <p:txBody>
          <a:bodyPr anchor="t">
            <a:normAutofit/>
          </a:bodyPr>
          <a:lstStyle>
            <a:lvl1pPr>
              <a:defRPr sz="28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612648" y="2311121"/>
            <a:ext cx="3595634" cy="3993263"/>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5"/>
            <a:ext cx="6440258" cy="5755109"/>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07D6A7E1-C424-43A5-938A-12DEC0A1D59D}" type="datetime1">
              <a:rPr lang="en-US" smtClean="0"/>
              <a:t>3/5/2026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813863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612648" y="557784"/>
            <a:ext cx="3595634" cy="2212313"/>
          </a:xfrm>
        </p:spPr>
        <p:txBody>
          <a:bodyPr anchor="t">
            <a:normAutofit/>
          </a:bodyPr>
          <a:lstStyle>
            <a:lvl1pPr>
              <a:defRPr sz="28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12648"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hasCustomPrompt="1"/>
          </p:nvPr>
        </p:nvSpPr>
        <p:spPr>
          <a:xfrm>
            <a:off x="5063319" y="557784"/>
            <a:ext cx="6519080" cy="5779007"/>
          </a:xfrm>
          <a:blipFill dpi="0" rotWithShape="1">
            <a:blip r:embed="rId2">
              <a:alphaModFix amt="60000"/>
            </a:blip>
            <a:srcRect/>
            <a:stretch>
              <a:fillRect/>
            </a:stretch>
          </a:blipFill>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807C4FC2-B89B-4919-A96B-662A3584681C}" type="datetime1">
              <a:rPr lang="en-US" smtClean="0"/>
              <a:t>3/5/2026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7082934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6" y="1847088"/>
            <a:ext cx="10888473" cy="1133856"/>
          </a:xfrm>
        </p:spPr>
        <p:txBody>
          <a:bodyPr anchor="b">
            <a:normAutofit/>
          </a:bodyPr>
          <a:lstStyle>
            <a:lvl1pPr>
              <a:defRPr sz="60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612775" y="3594099"/>
            <a:ext cx="10890374" cy="2743200"/>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C24BE51-D660-433D-AABA-154BE028E64E}" type="datetime1">
              <a:rPr lang="en-US" smtClean="0"/>
              <a:t>3/5/2026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87184102"/>
      </p:ext>
    </p:extLst>
  </p:cSld>
  <p:clrMapOvr>
    <a:overrideClrMapping bg1="dk1" tx1="lt1" bg2="dk2" tx2="lt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7" y="1627318"/>
            <a:ext cx="8430767"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612775" y="3622674"/>
            <a:ext cx="8430639" cy="1279615"/>
          </a:xfrm>
        </p:spPr>
        <p:txBody>
          <a:bodyPr>
            <a:normAutofit/>
          </a:bodyPr>
          <a:lstStyle>
            <a:lvl1pPr marL="0" indent="0">
              <a:buNone/>
              <a:defRPr sz="2400"/>
            </a:lvl1pPr>
            <a:lvl2pPr marL="228600" indent="0">
              <a:buNone/>
              <a:defRPr sz="2000"/>
            </a:lvl2pPr>
            <a:lvl3pPr marL="457200" indent="0">
              <a:buNone/>
              <a:defRPr sz="1800"/>
            </a:lvl3pPr>
            <a:lvl4pPr marL="685800" indent="0">
              <a:buNone/>
              <a:defRPr sz="16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DB61F76E-6064-4431-B5C4-29A511725BCF}" type="datetime1">
              <a:rPr lang="en-US" smtClean="0"/>
              <a:t>3/5/2026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3154469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521208" y="548642"/>
            <a:ext cx="7478991" cy="3635797"/>
          </a:xfrm>
        </p:spPr>
        <p:txBody>
          <a:bodyPr vert="horz" lIns="91440" tIns="45720" rIns="91440" bIns="45720" rtlCol="0" anchor="t">
            <a:normAutofit/>
          </a:bodyPr>
          <a:lstStyle>
            <a:lvl1pPr>
              <a:defRPr lang="en-US" sz="7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521208" y="4473553"/>
            <a:ext cx="6655522" cy="1545336"/>
          </a:xfrm>
        </p:spPr>
        <p:txBody>
          <a:bodyPr vert="horz" lIns="91440" tIns="45720" rIns="91440" bIns="45720" rtlCol="0" anchor="b">
            <a:normAutofit/>
          </a:bodyPr>
          <a:lstStyle>
            <a:lvl1pPr marL="0" indent="0">
              <a:buNone/>
              <a:defRPr lang="en-US" sz="2200" dirty="0"/>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1CBE73BE-5F1F-40EF-8F67-E3F24D65884D}" type="datetime1">
              <a:rPr lang="en-US" smtClean="0"/>
              <a:t>3/5/2026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93542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8008" y="854239"/>
            <a:ext cx="7876287" cy="3592629"/>
          </a:xfrm>
        </p:spPr>
        <p:txBody>
          <a:bodyPr vert="horz" lIns="91440" tIns="45720" rIns="91440" bIns="45720" rtlCol="0" anchor="b">
            <a:normAutofit/>
          </a:bodyPr>
          <a:lstStyle>
            <a:lvl1pPr>
              <a:defRPr lang="en-US" sz="72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58368" y="4617138"/>
            <a:ext cx="7375466" cy="1014984"/>
          </a:xfrm>
        </p:spPr>
        <p:txBody>
          <a:bodyPr vert="horz" lIns="91440" tIns="45720" rIns="91440" bIns="45720" rtlCol="0">
            <a:normAutofit/>
          </a:bodyPr>
          <a:lstStyle>
            <a:lvl1pPr marL="0" indent="0">
              <a:buNone/>
              <a:defRPr lang="en-US" dirty="0"/>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3C868EF1-668D-4AD0-8652-1F3B3622EDC2}" type="datetime1">
              <a:rPr lang="en-US" smtClean="0"/>
              <a:t>3/5/2026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25761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981200" y="1318302"/>
            <a:ext cx="8229600" cy="2621154"/>
          </a:xfrm>
        </p:spPr>
        <p:txBody>
          <a:bodyPr anchor="b">
            <a:normAutofit/>
          </a:bodyP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4039647"/>
            <a:ext cx="7588155" cy="1414091"/>
          </a:xfrm>
        </p:spPr>
        <p:txBody>
          <a:bodyPr>
            <a:normAutofit/>
          </a:bodyPr>
          <a:lstStyle>
            <a:lvl1pPr marL="0" indent="0" algn="ctr">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1E95609F-9B5B-4E29-8DB1-457A85E01A27}" type="datetime1">
              <a:rPr lang="en-US" smtClean="0"/>
              <a:t>3/5/2026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96440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74320" y="1801368"/>
            <a:ext cx="7772400" cy="4572000"/>
          </a:xfrm>
        </p:spPr>
        <p:txBody>
          <a:bodyPr vert="horz" lIns="91440" tIns="45720" rIns="91440" bIns="45720" rtlCol="0" anchor="b">
            <a:normAutofit/>
          </a:bodyPr>
          <a:lstStyle>
            <a:lvl1pPr>
              <a:defRPr lang="en-US" sz="7400" dirty="0"/>
            </a:lvl1pPr>
          </a:lstStyle>
          <a:p>
            <a:pPr lvl="0"/>
            <a:r>
              <a:rPr lang="en-US" dirty="0"/>
              <a:t>Click to edit Master 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16A0DE37-B9D6-425C-B79B-6C6DFFBD0DA2}" type="datetime1">
              <a:rPr lang="en-US" smtClean="0"/>
              <a:t>3/5/2026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9142919"/>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612647" y="664108"/>
            <a:ext cx="8467558" cy="1554480"/>
          </a:xfrm>
        </p:spPr>
        <p:txBody>
          <a:bodyPr anchor="b">
            <a:normAutofit/>
          </a:bodyPr>
          <a:lstStyle>
            <a:lvl1pPr>
              <a:defRPr sz="44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12647" y="2333860"/>
            <a:ext cx="8467558" cy="3689909"/>
          </a:xfrm>
        </p:spPr>
        <p:txBody>
          <a:bodyPr>
            <a:normAutofit/>
          </a:bodyPr>
          <a:lstStyle>
            <a:lvl1pPr marL="457200" indent="-457200">
              <a:buFont typeface="+mj-lt"/>
              <a:buAutoNum type="arabicPeriod"/>
              <a:defRPr sz="2400"/>
            </a:lvl1pPr>
            <a:lvl2pPr marL="685800" indent="-457200">
              <a:buFont typeface="+mj-lt"/>
              <a:buAutoNum type="arabicPeriod"/>
              <a:defRPr sz="2000"/>
            </a:lvl2pPr>
            <a:lvl3pPr marL="800100" indent="-342900">
              <a:buFont typeface="+mj-lt"/>
              <a:buAutoNum type="arabicPeriod"/>
              <a:defRPr sz="1800"/>
            </a:lvl3pPr>
            <a:lvl4pPr marL="1028700" indent="-342900">
              <a:buFont typeface="+mj-lt"/>
              <a:buAutoNum type="arabicPeriod"/>
              <a:defRPr sz="1600"/>
            </a:lvl4pPr>
            <a:lvl5pPr marL="1257300" indent="-342900">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1045B0EE-4023-4E3C-8875-10AA631453CF}" type="datetime1">
              <a:rPr lang="en-US" smtClean="0"/>
              <a:t>3/5/2026</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0190166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5EE9E671-1C83-40F7-9D33-FE8AAC7F721F}" type="datetime1">
              <a:rPr lang="en-US" smtClean="0"/>
              <a:t>3/5/2026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159046488"/>
      </p:ext>
    </p:extLst>
  </p:cSld>
  <p:clrMap bg1="lt1" tx1="dk1" bg2="lt2" tx2="dk2" accent1="accent1" accent2="accent2" accent3="accent3" accent4="accent4" accent5="accent5" accent6="accent6" hlink="hlink" folHlink="folHlink"/>
  <p:sldLayoutIdLst>
    <p:sldLayoutId id="2147483749" r:id="rId1"/>
    <p:sldLayoutId id="2147483748" r:id="rId2"/>
    <p:sldLayoutId id="2147483750"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 id="2147483717" r:id="rId19"/>
    <p:sldLayoutId id="2147483718" r:id="rId20"/>
    <p:sldLayoutId id="2147483719" r:id="rId21"/>
    <p:sldLayoutId id="2147483720" r:id="rId22"/>
    <p:sldLayoutId id="2147483721" r:id="rId23"/>
    <p:sldLayoutId id="2147483722" r:id="rId24"/>
    <p:sldLayoutId id="2147483723" r:id="rId25"/>
    <p:sldLayoutId id="2147483724" r:id="rId26"/>
    <p:sldLayoutId id="2147483725" r:id="rId27"/>
    <p:sldLayoutId id="2147483726" r:id="rId28"/>
    <p:sldLayoutId id="2147483727" r:id="rId29"/>
    <p:sldLayoutId id="2147483728" r:id="rId30"/>
    <p:sldLayoutId id="2147483729" r:id="rId31"/>
    <p:sldLayoutId id="2147483730" r:id="rId32"/>
    <p:sldLayoutId id="2147483731" r:id="rId33"/>
    <p:sldLayoutId id="2147483732" r:id="rId34"/>
    <p:sldLayoutId id="2147483733" r:id="rId35"/>
    <p:sldLayoutId id="2147483734" r:id="rId36"/>
    <p:sldLayoutId id="2147483735" r:id="rId37"/>
    <p:sldLayoutId id="2147483736" r:id="rId38"/>
    <p:sldLayoutId id="2147483737" r:id="rId39"/>
    <p:sldLayoutId id="2147483738" r:id="rId40"/>
    <p:sldLayoutId id="2147483739" r:id="rId41"/>
    <p:sldLayoutId id="2147483740" r:id="rId42"/>
    <p:sldLayoutId id="2147483741" r:id="rId43"/>
    <p:sldLayoutId id="2147483742" r:id="rId44"/>
    <p:sldLayoutId id="2147483743" r:id="rId45"/>
    <p:sldLayoutId id="2147483744" r:id="rId46"/>
    <p:sldLayoutId id="2147483745" r:id="rId47"/>
    <p:sldLayoutId id="2147483746" r:id="rId48"/>
    <p:sldLayoutId id="2147483747" r:id="rId49"/>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28F17-8B97-F3C1-0D95-F3E62B2FF6C5}"/>
              </a:ext>
            </a:extLst>
          </p:cNvPr>
          <p:cNvSpPr>
            <a:spLocks noGrp="1"/>
          </p:cNvSpPr>
          <p:nvPr>
            <p:ph type="ctrTitle"/>
          </p:nvPr>
        </p:nvSpPr>
        <p:spPr>
          <a:xfrm>
            <a:off x="365760" y="5218032"/>
            <a:ext cx="11460480" cy="786384"/>
          </a:xfrm>
        </p:spPr>
        <p:txBody>
          <a:bodyPr anchor="b">
            <a:normAutofit/>
          </a:bodyPr>
          <a:lstStyle/>
          <a:p>
            <a:r>
              <a:rPr lang="en-AU" dirty="0"/>
              <a:t>Collective Security </a:t>
            </a:r>
          </a:p>
        </p:txBody>
      </p:sp>
      <p:sp>
        <p:nvSpPr>
          <p:cNvPr id="3" name="Subtitle 2">
            <a:extLst>
              <a:ext uri="{FF2B5EF4-FFF2-40B4-BE49-F238E27FC236}">
                <a16:creationId xmlns:a16="http://schemas.microsoft.com/office/drawing/2014/main" id="{D4C747EA-C012-A9A1-2B9E-F48C38F965D1}"/>
              </a:ext>
            </a:extLst>
          </p:cNvPr>
          <p:cNvSpPr>
            <a:spLocks noGrp="1"/>
          </p:cNvSpPr>
          <p:nvPr>
            <p:ph type="subTitle" idx="1"/>
          </p:nvPr>
        </p:nvSpPr>
        <p:spPr>
          <a:xfrm>
            <a:off x="365760" y="5972629"/>
            <a:ext cx="11460480" cy="480373"/>
          </a:xfrm>
        </p:spPr>
        <p:txBody>
          <a:bodyPr>
            <a:normAutofit/>
          </a:bodyPr>
          <a:lstStyle/>
          <a:p>
            <a:r>
              <a:rPr lang="en-AU" dirty="0"/>
              <a:t>“Collective Security” quote for Scriptural Reasoning (Weekly interfaith 5 March 2026)</a:t>
            </a:r>
          </a:p>
        </p:txBody>
      </p:sp>
      <p:pic>
        <p:nvPicPr>
          <p:cNvPr id="5" name="Picture Placeholder 4">
            <a:extLst>
              <a:ext uri="{FF2B5EF4-FFF2-40B4-BE49-F238E27FC236}">
                <a16:creationId xmlns:a16="http://schemas.microsoft.com/office/drawing/2014/main" id="{9EC66E8B-21A0-812F-D0CE-F134E5854854}"/>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18111" b="18111"/>
          <a:stretch>
            <a:fillRect/>
          </a:stretch>
        </p:blipFill>
        <p:spPr>
          <a:prstGeom prst="rect">
            <a:avLst/>
          </a:prstGeom>
          <a:blipFill dpi="0" rotWithShape="1">
            <a:blip r:embed="rId3">
              <a:alphaModFix amt="60000"/>
            </a:blip>
            <a:srcRect/>
            <a:stretch>
              <a:fillRect/>
            </a:stretch>
          </a:blipFill>
        </p:spPr>
      </p:pic>
    </p:spTree>
    <p:extLst>
      <p:ext uri="{BB962C8B-B14F-4D97-AF65-F5344CB8AC3E}">
        <p14:creationId xmlns:p14="http://schemas.microsoft.com/office/powerpoint/2010/main" val="3756477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CE7D9-E2A3-4D33-4197-61E3D9523A1A}"/>
              </a:ext>
            </a:extLst>
          </p:cNvPr>
          <p:cNvSpPr>
            <a:spLocks noGrp="1"/>
          </p:cNvSpPr>
          <p:nvPr>
            <p:ph type="ctrTitle"/>
          </p:nvPr>
        </p:nvSpPr>
        <p:spPr>
          <a:xfrm>
            <a:off x="728338" y="441980"/>
            <a:ext cx="9873399" cy="1000199"/>
          </a:xfrm>
        </p:spPr>
        <p:txBody>
          <a:bodyPr/>
          <a:lstStyle/>
          <a:p>
            <a:r>
              <a:rPr lang="en-AU" dirty="0">
                <a:solidFill>
                  <a:srgbClr val="00B0F0"/>
                </a:solidFill>
              </a:rPr>
              <a:t>Outline</a:t>
            </a:r>
          </a:p>
        </p:txBody>
      </p:sp>
      <p:sp>
        <p:nvSpPr>
          <p:cNvPr id="3" name="Subtitle 2">
            <a:extLst>
              <a:ext uri="{FF2B5EF4-FFF2-40B4-BE49-F238E27FC236}">
                <a16:creationId xmlns:a16="http://schemas.microsoft.com/office/drawing/2014/main" id="{0C2B3C87-9A5E-9F2A-B1EF-D548B4D92DC6}"/>
              </a:ext>
            </a:extLst>
          </p:cNvPr>
          <p:cNvSpPr>
            <a:spLocks noGrp="1"/>
          </p:cNvSpPr>
          <p:nvPr>
            <p:ph type="subTitle" idx="1"/>
          </p:nvPr>
        </p:nvSpPr>
        <p:spPr>
          <a:xfrm>
            <a:off x="834357" y="1789352"/>
            <a:ext cx="5129121" cy="3697048"/>
          </a:xfrm>
        </p:spPr>
        <p:txBody>
          <a:bodyPr>
            <a:normAutofit/>
          </a:bodyPr>
          <a:lstStyle/>
          <a:p>
            <a:pPr marL="342900" indent="-342900">
              <a:lnSpc>
                <a:spcPct val="100000"/>
              </a:lnSpc>
              <a:spcBef>
                <a:spcPts val="0"/>
              </a:spcBef>
              <a:buFont typeface="Arial" panose="020B0604020202020204" pitchFamily="34" charset="0"/>
              <a:buChar char="•"/>
            </a:pPr>
            <a:r>
              <a:rPr lang="en-AU" b="1" dirty="0"/>
              <a:t>The quote for discussion</a:t>
            </a:r>
          </a:p>
          <a:p>
            <a:pPr>
              <a:lnSpc>
                <a:spcPct val="100000"/>
              </a:lnSpc>
              <a:spcBef>
                <a:spcPts val="0"/>
              </a:spcBef>
            </a:pPr>
            <a:endParaRPr lang="en-AU" b="1" dirty="0"/>
          </a:p>
          <a:p>
            <a:pPr>
              <a:lnSpc>
                <a:spcPct val="100000"/>
              </a:lnSpc>
              <a:spcBef>
                <a:spcPts val="0"/>
              </a:spcBef>
            </a:pPr>
            <a:r>
              <a:rPr lang="en-AU" b="1" dirty="0"/>
              <a:t>CONTEXT</a:t>
            </a:r>
          </a:p>
          <a:p>
            <a:pPr marL="342900" indent="-342900">
              <a:lnSpc>
                <a:spcPct val="100000"/>
              </a:lnSpc>
              <a:spcBef>
                <a:spcPts val="0"/>
              </a:spcBef>
              <a:buFont typeface="Arial" panose="020B0604020202020204" pitchFamily="34" charset="0"/>
              <a:buChar char="•"/>
            </a:pPr>
            <a:r>
              <a:rPr lang="en-AU" b="1" dirty="0"/>
              <a:t>Religions have social teachings</a:t>
            </a:r>
            <a:r>
              <a:rPr lang="en-AU" dirty="0"/>
              <a:t> </a:t>
            </a:r>
          </a:p>
          <a:p>
            <a:pPr marL="342900" indent="-342900">
              <a:lnSpc>
                <a:spcPct val="100000"/>
              </a:lnSpc>
              <a:spcBef>
                <a:spcPts val="0"/>
              </a:spcBef>
              <a:buFont typeface="Arial" panose="020B0604020202020204" pitchFamily="34" charset="0"/>
              <a:buChar char="•"/>
            </a:pPr>
            <a:r>
              <a:rPr lang="en-AU" b="1" dirty="0"/>
              <a:t>What is collective security?</a:t>
            </a:r>
            <a:endParaRPr lang="en-AU" dirty="0"/>
          </a:p>
          <a:p>
            <a:pPr marL="342900" indent="-342900">
              <a:lnSpc>
                <a:spcPct val="100000"/>
              </a:lnSpc>
              <a:spcBef>
                <a:spcPts val="0"/>
              </a:spcBef>
              <a:buFont typeface="Arial" panose="020B0604020202020204" pitchFamily="34" charset="0"/>
              <a:buChar char="•"/>
            </a:pPr>
            <a:r>
              <a:rPr lang="en-AU" b="1" dirty="0"/>
              <a:t>Global insecurity</a:t>
            </a:r>
            <a:endParaRPr lang="en-AU" dirty="0"/>
          </a:p>
          <a:p>
            <a:pPr marL="342900" indent="-342900">
              <a:lnSpc>
                <a:spcPct val="100000"/>
              </a:lnSpc>
              <a:spcBef>
                <a:spcPts val="0"/>
              </a:spcBef>
              <a:buFont typeface="Arial" panose="020B0604020202020204" pitchFamily="34" charset="0"/>
              <a:buChar char="•"/>
            </a:pPr>
            <a:r>
              <a:rPr lang="en-AU" b="1" dirty="0"/>
              <a:t>A Bahá’i Teaching</a:t>
            </a:r>
            <a:endParaRPr lang="en-AU" dirty="0"/>
          </a:p>
          <a:p>
            <a:pPr>
              <a:lnSpc>
                <a:spcPct val="100000"/>
              </a:lnSpc>
              <a:spcBef>
                <a:spcPts val="0"/>
              </a:spcBef>
            </a:pPr>
            <a:endParaRPr lang="en-AU" b="1" dirty="0"/>
          </a:p>
          <a:p>
            <a:pPr>
              <a:lnSpc>
                <a:spcPct val="100000"/>
              </a:lnSpc>
              <a:spcBef>
                <a:spcPts val="0"/>
              </a:spcBef>
            </a:pPr>
            <a:r>
              <a:rPr lang="en-AU" b="1" dirty="0"/>
              <a:t>REFLECTIONS</a:t>
            </a:r>
          </a:p>
          <a:p>
            <a:pPr marL="342900" indent="-342900">
              <a:lnSpc>
                <a:spcPct val="100000"/>
              </a:lnSpc>
              <a:spcBef>
                <a:spcPts val="0"/>
              </a:spcBef>
              <a:buFont typeface="Arial" panose="020B0604020202020204" pitchFamily="34" charset="0"/>
              <a:buChar char="•"/>
            </a:pPr>
            <a:r>
              <a:rPr lang="en-AU" b="1" dirty="0"/>
              <a:t>Observations</a:t>
            </a:r>
          </a:p>
          <a:p>
            <a:pPr marL="342900" indent="-342900">
              <a:lnSpc>
                <a:spcPct val="100000"/>
              </a:lnSpc>
              <a:spcBef>
                <a:spcPts val="0"/>
              </a:spcBef>
              <a:buFont typeface="Arial" panose="020B0604020202020204" pitchFamily="34" charset="0"/>
              <a:buChar char="•"/>
            </a:pPr>
            <a:r>
              <a:rPr lang="en-AU" b="1" dirty="0"/>
              <a:t>Religion addresses scepticism</a:t>
            </a:r>
            <a:endParaRPr lang="en-AU" dirty="0"/>
          </a:p>
          <a:p>
            <a:pPr>
              <a:lnSpc>
                <a:spcPct val="100000"/>
              </a:lnSpc>
              <a:spcBef>
                <a:spcPts val="0"/>
              </a:spcBef>
            </a:pPr>
            <a:endParaRPr lang="en-AU" dirty="0"/>
          </a:p>
        </p:txBody>
      </p:sp>
    </p:spTree>
    <p:extLst>
      <p:ext uri="{BB962C8B-B14F-4D97-AF65-F5344CB8AC3E}">
        <p14:creationId xmlns:p14="http://schemas.microsoft.com/office/powerpoint/2010/main" val="2085790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56982-10EB-9430-EB1D-042EB59EADCB}"/>
              </a:ext>
            </a:extLst>
          </p:cNvPr>
          <p:cNvSpPr>
            <a:spLocks noGrp="1"/>
          </p:cNvSpPr>
          <p:nvPr>
            <p:ph type="title"/>
          </p:nvPr>
        </p:nvSpPr>
        <p:spPr>
          <a:xfrm>
            <a:off x="612648" y="548640"/>
            <a:ext cx="6135624" cy="1143000"/>
          </a:xfrm>
        </p:spPr>
        <p:txBody>
          <a:bodyPr anchor="b">
            <a:normAutofit/>
          </a:bodyPr>
          <a:lstStyle/>
          <a:p>
            <a:r>
              <a:rPr lang="en-AU" dirty="0">
                <a:solidFill>
                  <a:srgbClr val="00B0F0"/>
                </a:solidFill>
              </a:rPr>
              <a:t>Collective Security</a:t>
            </a:r>
          </a:p>
        </p:txBody>
      </p:sp>
      <p:sp>
        <p:nvSpPr>
          <p:cNvPr id="3" name="Content Placeholder 2">
            <a:extLst>
              <a:ext uri="{FF2B5EF4-FFF2-40B4-BE49-F238E27FC236}">
                <a16:creationId xmlns:a16="http://schemas.microsoft.com/office/drawing/2014/main" id="{0B8D8CE1-259C-16E0-897E-013EE903509B}"/>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612773" y="1828800"/>
            <a:ext cx="9909453" cy="4489704"/>
          </a:xfrm>
        </p:spPr>
        <p:txBody>
          <a:bodyPr>
            <a:normAutofit/>
          </a:bodyPr>
          <a:lstStyle/>
          <a:p>
            <a:r>
              <a:rPr lang="en-AU" b="1" dirty="0"/>
              <a:t>The sovereigns of the world must conclude a binding treaty, and establish a covenant, the provisions of which shall be sound, inviolable and definite. They must proclaim it to all the world, and obtain for it the sanction of all the human race… All the forces of humanity must be mobilized to insure the stability and permanence of this Most Great Covenant… The fundamental principle underlying this solemn Pact should be so fixed that if any government later violate any one of its provisions, all the governments on earth should arise to reduce it to utter submission, nay the human race as a whole should resolve, with every power at its disposal, to destroy that government.</a:t>
            </a:r>
          </a:p>
          <a:p>
            <a:pPr algn="r"/>
            <a:r>
              <a:rPr lang="en-AU" b="1" dirty="0"/>
              <a:t>‘</a:t>
            </a:r>
            <a:r>
              <a:rPr lang="en-AU" b="1" dirty="0" err="1"/>
              <a:t>Abdu’l</a:t>
            </a:r>
            <a:r>
              <a:rPr lang="en-AU" b="1" dirty="0"/>
              <a:t> </a:t>
            </a:r>
            <a:r>
              <a:rPr lang="en-AU" b="1" dirty="0" err="1"/>
              <a:t>Bahá</a:t>
            </a:r>
            <a:endParaRPr lang="en-AU" b="1" dirty="0"/>
          </a:p>
        </p:txBody>
      </p:sp>
    </p:spTree>
    <p:extLst>
      <p:ext uri="{BB962C8B-B14F-4D97-AF65-F5344CB8AC3E}">
        <p14:creationId xmlns:p14="http://schemas.microsoft.com/office/powerpoint/2010/main" val="3893037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C4FB4AB4-99B2-B4AA-B1A6-3A11C66D64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931BD8-809A-E7C7-AD8F-108A67669FB1}"/>
              </a:ext>
            </a:extLst>
          </p:cNvPr>
          <p:cNvSpPr>
            <a:spLocks noGrp="1"/>
          </p:cNvSpPr>
          <p:nvPr>
            <p:ph type="title"/>
          </p:nvPr>
        </p:nvSpPr>
        <p:spPr>
          <a:xfrm>
            <a:off x="612648" y="548640"/>
            <a:ext cx="6135624" cy="1143000"/>
          </a:xfrm>
        </p:spPr>
        <p:txBody>
          <a:bodyPr anchor="b">
            <a:normAutofit/>
          </a:bodyPr>
          <a:lstStyle/>
          <a:p>
            <a:r>
              <a:rPr lang="en-AU" dirty="0">
                <a:solidFill>
                  <a:srgbClr val="00B0F0"/>
                </a:solidFill>
              </a:rPr>
              <a:t>Context: Religions have social teachings</a:t>
            </a:r>
          </a:p>
        </p:txBody>
      </p:sp>
      <p:sp>
        <p:nvSpPr>
          <p:cNvPr id="3" name="Content Placeholder 2">
            <a:extLst>
              <a:ext uri="{FF2B5EF4-FFF2-40B4-BE49-F238E27FC236}">
                <a16:creationId xmlns:a16="http://schemas.microsoft.com/office/drawing/2014/main" id="{0F702716-78BB-C4E2-E4FD-2AA76F21DEF4}"/>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612773" y="1828800"/>
            <a:ext cx="9909453" cy="4489704"/>
          </a:xfrm>
        </p:spPr>
        <p:txBody>
          <a:bodyPr>
            <a:normAutofit/>
          </a:bodyPr>
          <a:lstStyle/>
          <a:p>
            <a:pPr lvl="0"/>
            <a:r>
              <a:rPr lang="en-AU" sz="2400" b="1" dirty="0"/>
              <a:t>Translating God’s love into reality. </a:t>
            </a:r>
            <a:r>
              <a:rPr lang="en-AU" sz="2400" dirty="0"/>
              <a:t>For example:</a:t>
            </a:r>
          </a:p>
          <a:p>
            <a:pPr lvl="1"/>
            <a:r>
              <a:rPr lang="en-AU" sz="2400" b="1" dirty="0">
                <a:highlight>
                  <a:srgbClr val="FFFF00"/>
                </a:highlight>
              </a:rPr>
              <a:t>Judaism</a:t>
            </a:r>
            <a:r>
              <a:rPr lang="en-AU" sz="2400" b="1" dirty="0"/>
              <a:t> - proportional, reciprocal justice for victims. (peace between individuals)</a:t>
            </a:r>
          </a:p>
          <a:p>
            <a:pPr lvl="1"/>
            <a:r>
              <a:rPr lang="en-AU" sz="2400" b="1" dirty="0">
                <a:highlight>
                  <a:srgbClr val="00FF00"/>
                </a:highlight>
              </a:rPr>
              <a:t>Christianity</a:t>
            </a:r>
            <a:r>
              <a:rPr lang="en-AU" sz="2400" b="1" dirty="0"/>
              <a:t> – love your enemies (peace between neighbours)</a:t>
            </a:r>
          </a:p>
          <a:p>
            <a:pPr lvl="1"/>
            <a:r>
              <a:rPr lang="en-AU" sz="2400" b="1" dirty="0">
                <a:highlight>
                  <a:srgbClr val="00FFFF"/>
                </a:highlight>
              </a:rPr>
              <a:t>Islam</a:t>
            </a:r>
            <a:r>
              <a:rPr lang="en-AU" sz="2400" b="1" dirty="0"/>
              <a:t> – agreements of peace (peace between tribes)</a:t>
            </a:r>
          </a:p>
          <a:p>
            <a:pPr lvl="1"/>
            <a:r>
              <a:rPr lang="en-AU" sz="2400" b="1" dirty="0">
                <a:highlight>
                  <a:srgbClr val="FF00FF"/>
                </a:highlight>
              </a:rPr>
              <a:t>Baha’i</a:t>
            </a:r>
            <a:r>
              <a:rPr lang="en-AU" sz="2400" b="1" dirty="0"/>
              <a:t> – the oneness of humankind (implies peace between nations)</a:t>
            </a:r>
          </a:p>
        </p:txBody>
      </p:sp>
    </p:spTree>
    <p:extLst>
      <p:ext uri="{BB962C8B-B14F-4D97-AF65-F5344CB8AC3E}">
        <p14:creationId xmlns:p14="http://schemas.microsoft.com/office/powerpoint/2010/main" val="1563635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701DAA60-C0EF-36DA-5280-92D72339CA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2B41DF-1864-40C6-1E6F-F68E5742A5E7}"/>
              </a:ext>
            </a:extLst>
          </p:cNvPr>
          <p:cNvSpPr>
            <a:spLocks noGrp="1"/>
          </p:cNvSpPr>
          <p:nvPr>
            <p:ph type="title"/>
          </p:nvPr>
        </p:nvSpPr>
        <p:spPr>
          <a:xfrm>
            <a:off x="612648" y="548640"/>
            <a:ext cx="6135624" cy="1143000"/>
          </a:xfrm>
        </p:spPr>
        <p:txBody>
          <a:bodyPr anchor="b">
            <a:normAutofit/>
          </a:bodyPr>
          <a:lstStyle/>
          <a:p>
            <a:r>
              <a:rPr lang="en-AU" dirty="0">
                <a:solidFill>
                  <a:srgbClr val="00B0F0"/>
                </a:solidFill>
              </a:rPr>
              <a:t>Context: What is Collective Security?</a:t>
            </a:r>
          </a:p>
        </p:txBody>
      </p:sp>
      <p:sp>
        <p:nvSpPr>
          <p:cNvPr id="3" name="Content Placeholder 2">
            <a:extLst>
              <a:ext uri="{FF2B5EF4-FFF2-40B4-BE49-F238E27FC236}">
                <a16:creationId xmlns:a16="http://schemas.microsoft.com/office/drawing/2014/main" id="{3EC4FA07-1D81-263C-EADE-C797445C6725}"/>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612773" y="1828800"/>
            <a:ext cx="9909453" cy="4489704"/>
          </a:xfrm>
        </p:spPr>
        <p:txBody>
          <a:bodyPr>
            <a:normAutofit/>
          </a:bodyPr>
          <a:lstStyle/>
          <a:p>
            <a:pPr lvl="0"/>
            <a:r>
              <a:rPr lang="en-AU" sz="2400" b="1" dirty="0"/>
              <a:t>Collective Security…</a:t>
            </a:r>
          </a:p>
          <a:p>
            <a:pPr lvl="1"/>
            <a:r>
              <a:rPr lang="en-AU" sz="2400" b="1" dirty="0"/>
              <a:t>… is </a:t>
            </a:r>
            <a:r>
              <a:rPr lang="en-AU" sz="2400" b="1" dirty="0">
                <a:highlight>
                  <a:srgbClr val="FFFF00"/>
                </a:highlight>
              </a:rPr>
              <a:t>one of the most promising approaches for peace </a:t>
            </a:r>
            <a:r>
              <a:rPr lang="en-AU" sz="2400" b="1" dirty="0"/>
              <a:t>and a valuable device for power management on an international scale.  </a:t>
            </a:r>
            <a:r>
              <a:rPr lang="en-AU" sz="2400" dirty="0"/>
              <a:t>(Wikipedia)</a:t>
            </a:r>
          </a:p>
          <a:p>
            <a:pPr lvl="1"/>
            <a:r>
              <a:rPr lang="en-AU" sz="2400" b="1" dirty="0"/>
              <a:t>… an attack on one state is the concern of all and merits a collective response to threats by all. Collective security was </a:t>
            </a:r>
            <a:r>
              <a:rPr lang="en-AU" sz="2400" b="1" dirty="0">
                <a:highlight>
                  <a:srgbClr val="FFFF00"/>
                </a:highlight>
              </a:rPr>
              <a:t>a key principle underpinning the League of Nations and the United Nations</a:t>
            </a:r>
            <a:r>
              <a:rPr lang="en-AU" sz="2400" b="1" dirty="0"/>
              <a:t>.  </a:t>
            </a:r>
            <a:r>
              <a:rPr lang="en-AU" sz="2400" dirty="0"/>
              <a:t>(Wikipedia)</a:t>
            </a:r>
          </a:p>
        </p:txBody>
      </p:sp>
    </p:spTree>
    <p:extLst>
      <p:ext uri="{BB962C8B-B14F-4D97-AF65-F5344CB8AC3E}">
        <p14:creationId xmlns:p14="http://schemas.microsoft.com/office/powerpoint/2010/main" val="270711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AECDE517-4580-51C3-1D92-01482881A2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230C70-DCD7-D032-10DC-6CF38CBB9715}"/>
              </a:ext>
            </a:extLst>
          </p:cNvPr>
          <p:cNvSpPr>
            <a:spLocks noGrp="1"/>
          </p:cNvSpPr>
          <p:nvPr>
            <p:ph type="title"/>
          </p:nvPr>
        </p:nvSpPr>
        <p:spPr>
          <a:xfrm>
            <a:off x="612648" y="548640"/>
            <a:ext cx="6135624" cy="1143000"/>
          </a:xfrm>
        </p:spPr>
        <p:txBody>
          <a:bodyPr anchor="b">
            <a:normAutofit/>
          </a:bodyPr>
          <a:lstStyle/>
          <a:p>
            <a:r>
              <a:rPr lang="en-AU" dirty="0">
                <a:solidFill>
                  <a:srgbClr val="00B0F0"/>
                </a:solidFill>
              </a:rPr>
              <a:t>Context: Global Insecurity</a:t>
            </a:r>
          </a:p>
        </p:txBody>
      </p:sp>
      <p:sp>
        <p:nvSpPr>
          <p:cNvPr id="3" name="Content Placeholder 2">
            <a:extLst>
              <a:ext uri="{FF2B5EF4-FFF2-40B4-BE49-F238E27FC236}">
                <a16:creationId xmlns:a16="http://schemas.microsoft.com/office/drawing/2014/main" id="{0E2560D1-F25F-5F99-FD1D-A0169420595A}"/>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612773" y="1828800"/>
            <a:ext cx="9909453" cy="4489704"/>
          </a:xfrm>
        </p:spPr>
        <p:txBody>
          <a:bodyPr>
            <a:normAutofit/>
          </a:bodyPr>
          <a:lstStyle/>
          <a:p>
            <a:pPr lvl="0"/>
            <a:r>
              <a:rPr lang="en-AU" sz="2400" b="1" dirty="0"/>
              <a:t>However…</a:t>
            </a:r>
          </a:p>
          <a:p>
            <a:pPr lvl="1"/>
            <a:r>
              <a:rPr lang="en-AU" sz="2400" b="1" dirty="0"/>
              <a:t>…we can see that the United Nations is hampered by the </a:t>
            </a:r>
            <a:r>
              <a:rPr lang="en-AU" sz="2400" b="1" u="sng" dirty="0">
                <a:highlight>
                  <a:srgbClr val="FFFF00"/>
                </a:highlight>
              </a:rPr>
              <a:t>dis</a:t>
            </a:r>
            <a:r>
              <a:rPr lang="en-AU" sz="2400" b="1" dirty="0">
                <a:highlight>
                  <a:srgbClr val="FFFF00"/>
                </a:highlight>
              </a:rPr>
              <a:t>unity of nations</a:t>
            </a:r>
            <a:r>
              <a:rPr lang="en-AU" sz="2400" b="1" dirty="0"/>
              <a:t>, and the right of selected powers to veto Security Council decisions. Governments often prefer that the UN be weak.</a:t>
            </a:r>
          </a:p>
          <a:p>
            <a:pPr lvl="1"/>
            <a:r>
              <a:rPr lang="en-AU" sz="2400" b="1" dirty="0"/>
              <a:t>Therefore many nations </a:t>
            </a:r>
            <a:r>
              <a:rPr lang="en-AU" sz="2400" b="1" dirty="0">
                <a:highlight>
                  <a:srgbClr val="FFFF00"/>
                </a:highlight>
              </a:rPr>
              <a:t>mistrust</a:t>
            </a:r>
            <a:r>
              <a:rPr lang="en-AU" sz="2400" b="1" dirty="0"/>
              <a:t> others, and so they maintain arms or build alliances for their own security. But this kind of security is too fragile, as we see every day.</a:t>
            </a:r>
          </a:p>
          <a:p>
            <a:r>
              <a:rPr lang="en-AU" sz="2400" b="1" dirty="0"/>
              <a:t> </a:t>
            </a:r>
          </a:p>
        </p:txBody>
      </p:sp>
    </p:spTree>
    <p:extLst>
      <p:ext uri="{BB962C8B-B14F-4D97-AF65-F5344CB8AC3E}">
        <p14:creationId xmlns:p14="http://schemas.microsoft.com/office/powerpoint/2010/main" val="1981107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AE99F757-FB3D-00A0-AFD8-ED5997C3D3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3F679E-EED7-7817-0C76-E8D46EF3A108}"/>
              </a:ext>
            </a:extLst>
          </p:cNvPr>
          <p:cNvSpPr>
            <a:spLocks noGrp="1"/>
          </p:cNvSpPr>
          <p:nvPr>
            <p:ph type="title"/>
          </p:nvPr>
        </p:nvSpPr>
        <p:spPr>
          <a:xfrm>
            <a:off x="612648" y="548640"/>
            <a:ext cx="6135624" cy="1143000"/>
          </a:xfrm>
        </p:spPr>
        <p:txBody>
          <a:bodyPr anchor="b">
            <a:normAutofit/>
          </a:bodyPr>
          <a:lstStyle/>
          <a:p>
            <a:r>
              <a:rPr lang="en-AU" dirty="0">
                <a:solidFill>
                  <a:srgbClr val="00B0F0"/>
                </a:solidFill>
              </a:rPr>
              <a:t>Context: A </a:t>
            </a:r>
            <a:r>
              <a:rPr lang="en-AU" dirty="0" err="1">
                <a:solidFill>
                  <a:srgbClr val="00B0F0"/>
                </a:solidFill>
              </a:rPr>
              <a:t>Bahá’i</a:t>
            </a:r>
            <a:r>
              <a:rPr lang="en-AU" dirty="0">
                <a:solidFill>
                  <a:srgbClr val="00B0F0"/>
                </a:solidFill>
              </a:rPr>
              <a:t> Teaching</a:t>
            </a:r>
          </a:p>
        </p:txBody>
      </p:sp>
      <p:sp>
        <p:nvSpPr>
          <p:cNvPr id="3" name="Content Placeholder 2">
            <a:extLst>
              <a:ext uri="{FF2B5EF4-FFF2-40B4-BE49-F238E27FC236}">
                <a16:creationId xmlns:a16="http://schemas.microsoft.com/office/drawing/2014/main" id="{03480AB9-9D51-67EB-428E-66E364E6D6D6}"/>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612773" y="1828800"/>
            <a:ext cx="10731088" cy="4489704"/>
          </a:xfrm>
        </p:spPr>
        <p:txBody>
          <a:bodyPr>
            <a:normAutofit fontScale="85000" lnSpcReduction="10000"/>
          </a:bodyPr>
          <a:lstStyle/>
          <a:p>
            <a:r>
              <a:rPr lang="en-AU" b="1" dirty="0"/>
              <a:t>The Great Being, wishing to reveal the prerequisites of the peace and tranquillity of the world and the advancement of its peoples, hath written: The time must come when the imperative necessity for the holding of a vast, an all-embracing assemblage of men will be universally realized. The rulers and kings of the earth must needs attend it, and, participating in its deliberations, must consider such ways and means as will lay the foundations of the world's Great Peace amongst men. Such a peace </a:t>
            </a:r>
            <a:r>
              <a:rPr lang="en-AU" b="1" dirty="0" err="1"/>
              <a:t>demandeth</a:t>
            </a:r>
            <a:r>
              <a:rPr lang="en-AU" b="1" dirty="0"/>
              <a:t> that the Great Powers should resolve, for the sake of the tranquillity of the peoples of the earth, to be fully reconciled among themselves. </a:t>
            </a:r>
            <a:r>
              <a:rPr lang="en-AU" b="1" dirty="0">
                <a:highlight>
                  <a:srgbClr val="FFFF00"/>
                </a:highlight>
              </a:rPr>
              <a:t>Should any king take up arms against another, all should unitedly arise and prevent him. If this be done, the nations of the world will no longer require any armaments, except for the purpose of preserving the security of their realms and of maintaining internal order within their territories. </a:t>
            </a:r>
            <a:r>
              <a:rPr lang="en-AU" b="1" dirty="0"/>
              <a:t>This will ensure the peace and composure of every people, government and nation. We fain would hope that the kings and rulers of the earth, the mirrors of the gracious and almighty name of God, may attain unto this station, and shield mankind from the onslaught of tyranny.</a:t>
            </a:r>
          </a:p>
          <a:p>
            <a:pPr algn="r"/>
            <a:r>
              <a:rPr lang="en-AU" b="1" dirty="0"/>
              <a:t>Bahá’u’lláh</a:t>
            </a:r>
          </a:p>
        </p:txBody>
      </p:sp>
    </p:spTree>
    <p:extLst>
      <p:ext uri="{BB962C8B-B14F-4D97-AF65-F5344CB8AC3E}">
        <p14:creationId xmlns:p14="http://schemas.microsoft.com/office/powerpoint/2010/main" val="3068395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511A923B-B3A0-1B96-C233-D99968D0C6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9751C5-4F87-B3FF-0EC2-C37BDE28E669}"/>
              </a:ext>
            </a:extLst>
          </p:cNvPr>
          <p:cNvSpPr>
            <a:spLocks noGrp="1"/>
          </p:cNvSpPr>
          <p:nvPr>
            <p:ph type="title"/>
          </p:nvPr>
        </p:nvSpPr>
        <p:spPr>
          <a:xfrm>
            <a:off x="745170" y="397566"/>
            <a:ext cx="6135624" cy="631466"/>
          </a:xfrm>
        </p:spPr>
        <p:txBody>
          <a:bodyPr anchor="b">
            <a:normAutofit/>
          </a:bodyPr>
          <a:lstStyle/>
          <a:p>
            <a:r>
              <a:rPr lang="en-AU" dirty="0">
                <a:solidFill>
                  <a:srgbClr val="00B0F0"/>
                </a:solidFill>
              </a:rPr>
              <a:t>Observations</a:t>
            </a:r>
          </a:p>
        </p:txBody>
      </p:sp>
      <p:sp>
        <p:nvSpPr>
          <p:cNvPr id="3" name="Content Placeholder 2">
            <a:extLst>
              <a:ext uri="{FF2B5EF4-FFF2-40B4-BE49-F238E27FC236}">
                <a16:creationId xmlns:a16="http://schemas.microsoft.com/office/drawing/2014/main" id="{7BDEFC3B-EBAD-4E0C-DBAE-091AD044086E}"/>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745170" y="1184147"/>
            <a:ext cx="10161369" cy="5004617"/>
          </a:xfrm>
        </p:spPr>
        <p:txBody>
          <a:bodyPr>
            <a:noAutofit/>
          </a:bodyPr>
          <a:lstStyle/>
          <a:p>
            <a:pPr lvl="1"/>
            <a:r>
              <a:rPr lang="en-AU" sz="2000" b="1" dirty="0"/>
              <a:t>Humanity can use reason instead of mutual destruction:</a:t>
            </a:r>
            <a:r>
              <a:rPr lang="en-AU" sz="2000" dirty="0"/>
              <a:t> “The sovereigns of the world must conclude a binding treaty”</a:t>
            </a:r>
          </a:p>
          <a:p>
            <a:pPr lvl="1"/>
            <a:r>
              <a:rPr lang="en-AU" sz="2000" b="1" dirty="0"/>
              <a:t>Peace requires vision and human solidarity</a:t>
            </a:r>
            <a:r>
              <a:rPr lang="en-AU" sz="2000" dirty="0"/>
              <a:t> “They must proclaim it to all the world, and obtain for it the sanction of all the human race”</a:t>
            </a:r>
          </a:p>
          <a:p>
            <a:pPr lvl="1"/>
            <a:r>
              <a:rPr lang="en-AU" sz="2000" b="1" dirty="0"/>
              <a:t>The quoted passage is about collective security</a:t>
            </a:r>
            <a:r>
              <a:rPr lang="en-AU" sz="2000" dirty="0"/>
              <a:t> “Should any king take up arms against another, all should unitedly arise and prevent him”. </a:t>
            </a:r>
          </a:p>
          <a:p>
            <a:pPr lvl="1"/>
            <a:r>
              <a:rPr lang="en-AU" sz="2000" b="1" dirty="0"/>
              <a:t>Collective security dramatically reduces the need for weapons</a:t>
            </a:r>
            <a:r>
              <a:rPr lang="en-AU" sz="2000" dirty="0"/>
              <a:t>: “If this be done, the nations of the world will no longer require any armaments, except for the purpose of preserving the security of their realms and of maintaining internal order within their territories”</a:t>
            </a:r>
          </a:p>
          <a:p>
            <a:pPr lvl="1"/>
            <a:r>
              <a:rPr lang="en-AU" sz="2000" b="1" dirty="0"/>
              <a:t>It is a high level roadmap to world peace.</a:t>
            </a:r>
            <a:endParaRPr lang="en-AU" sz="2000" dirty="0"/>
          </a:p>
          <a:p>
            <a:pPr lvl="1"/>
            <a:r>
              <a:rPr lang="en-AU" sz="2000" b="1" dirty="0"/>
              <a:t>Collective security will be a result of, AND a strengthener of, unity and vision.</a:t>
            </a:r>
            <a:endParaRPr lang="en-AU" sz="2000" dirty="0"/>
          </a:p>
        </p:txBody>
      </p:sp>
    </p:spTree>
    <p:extLst>
      <p:ext uri="{BB962C8B-B14F-4D97-AF65-F5344CB8AC3E}">
        <p14:creationId xmlns:p14="http://schemas.microsoft.com/office/powerpoint/2010/main" val="2485540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F88EDAD7-BC45-3CAA-15B2-73532467F1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07A566-7D34-0AE4-8894-1632D6BFCEC3}"/>
              </a:ext>
            </a:extLst>
          </p:cNvPr>
          <p:cNvSpPr>
            <a:spLocks noGrp="1"/>
          </p:cNvSpPr>
          <p:nvPr>
            <p:ph type="title"/>
          </p:nvPr>
        </p:nvSpPr>
        <p:spPr>
          <a:xfrm>
            <a:off x="612648" y="548640"/>
            <a:ext cx="6135624" cy="1143000"/>
          </a:xfrm>
        </p:spPr>
        <p:txBody>
          <a:bodyPr anchor="b">
            <a:normAutofit/>
          </a:bodyPr>
          <a:lstStyle/>
          <a:p>
            <a:r>
              <a:rPr lang="en-AU" dirty="0">
                <a:solidFill>
                  <a:srgbClr val="00B0F0"/>
                </a:solidFill>
              </a:rPr>
              <a:t>Religion Addresses Scepticism</a:t>
            </a:r>
          </a:p>
        </p:txBody>
      </p:sp>
      <p:sp>
        <p:nvSpPr>
          <p:cNvPr id="3" name="Content Placeholder 2">
            <a:extLst>
              <a:ext uri="{FF2B5EF4-FFF2-40B4-BE49-F238E27FC236}">
                <a16:creationId xmlns:a16="http://schemas.microsoft.com/office/drawing/2014/main" id="{A0CA6CCC-7F74-C2A5-B828-C4E95B03BCE7}"/>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612773" y="1828800"/>
            <a:ext cx="9909453" cy="4489704"/>
          </a:xfrm>
        </p:spPr>
        <p:txBody>
          <a:bodyPr>
            <a:normAutofit/>
          </a:bodyPr>
          <a:lstStyle/>
          <a:p>
            <a:pPr lvl="0"/>
            <a:r>
              <a:rPr lang="en-AU" sz="2400" b="1" dirty="0"/>
              <a:t>“Human nature is inclined to violence”. </a:t>
            </a:r>
            <a:r>
              <a:rPr lang="en-AU" sz="2400" dirty="0"/>
              <a:t>(Religious teachings transform values and build relationships)</a:t>
            </a:r>
          </a:p>
          <a:p>
            <a:pPr lvl="0"/>
            <a:r>
              <a:rPr lang="en-AU" sz="2400" b="1" dirty="0"/>
              <a:t>“History shows that there have always been wars”. </a:t>
            </a:r>
            <a:r>
              <a:rPr lang="en-AU" sz="2400" dirty="0"/>
              <a:t>(Religions promote peace and promise world peace)</a:t>
            </a:r>
          </a:p>
          <a:p>
            <a:pPr lvl="0"/>
            <a:r>
              <a:rPr lang="en-AU" sz="2400" b="1" dirty="0"/>
              <a:t>“World peace is an impossible ideal”. </a:t>
            </a:r>
            <a:r>
              <a:rPr lang="en-AU" sz="2400" dirty="0"/>
              <a:t>(A religious outlook perceives forces of integration in the world, not only disintegration)</a:t>
            </a:r>
          </a:p>
          <a:p>
            <a:pPr lvl="0"/>
            <a:r>
              <a:rPr lang="en-AU" sz="2400" b="1" dirty="0"/>
              <a:t>“Humanity is too diverse”. </a:t>
            </a:r>
            <a:r>
              <a:rPr lang="en-AU" sz="2400" dirty="0"/>
              <a:t>(Religions teach essential oneness between all people)</a:t>
            </a:r>
          </a:p>
        </p:txBody>
      </p:sp>
    </p:spTree>
    <p:extLst>
      <p:ext uri="{BB962C8B-B14F-4D97-AF65-F5344CB8AC3E}">
        <p14:creationId xmlns:p14="http://schemas.microsoft.com/office/powerpoint/2010/main" val="2948608119"/>
      </p:ext>
    </p:extLst>
  </p:cSld>
  <p:clrMapOvr>
    <a:masterClrMapping/>
  </p:clrMapOvr>
</p:sld>
</file>

<file path=ppt/theme/theme1.xml><?xml version="1.0" encoding="utf-8"?>
<a:theme xmlns:a="http://schemas.openxmlformats.org/drawingml/2006/main" name="Helena">
  <a:themeElements>
    <a:clrScheme name="Helen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lena" id="{83D43F4A-02D5-42AD-9542-27487597C212}" vid="{14154C61-C2E2-42F2-9833-4EC39495D4C7}"/>
    </a:ext>
  </a:extLst>
</a:theme>
</file>

<file path=docProps/app.xml><?xml version="1.0" encoding="utf-8"?>
<Properties xmlns="http://schemas.openxmlformats.org/officeDocument/2006/extended-properties" xmlns:vt="http://schemas.openxmlformats.org/officeDocument/2006/docPropsVTypes">
  <TotalTime>35</TotalTime>
  <Words>851</Words>
  <Application>Microsoft Office PowerPoint</Application>
  <PresentationFormat>Widescreen</PresentationFormat>
  <Paragraphs>47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Neue Haas Grotesk Text Pro</vt:lpstr>
      <vt:lpstr>Helena</vt:lpstr>
      <vt:lpstr>Collective Security </vt:lpstr>
      <vt:lpstr>Outline</vt:lpstr>
      <vt:lpstr>Collective Security</vt:lpstr>
      <vt:lpstr>Context: Religions have social teachings</vt:lpstr>
      <vt:lpstr>Context: What is Collective Security?</vt:lpstr>
      <vt:lpstr>Context: Global Insecurity</vt:lpstr>
      <vt:lpstr>Context: A Bahá’i Teaching</vt:lpstr>
      <vt:lpstr>Observations</vt:lpstr>
      <vt:lpstr>Religion Addresses Scepticism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Colin Dibdin</dc:creator>
  <cp:lastModifiedBy>Colin Dibdin</cp:lastModifiedBy>
  <cp:revision>4</cp:revision>
  <dcterms:created xsi:type="dcterms:W3CDTF">2026-03-05T06:35:21Z</dcterms:created>
  <dcterms:modified xsi:type="dcterms:W3CDTF">2026-03-05T07:11:04Z</dcterms:modified>
</cp:coreProperties>
</file>