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4"/>
  </p:notesMasterIdLst>
  <p:sldIdLst>
    <p:sldId id="256" r:id="rId5"/>
    <p:sldId id="302" r:id="rId6"/>
    <p:sldId id="303" r:id="rId7"/>
    <p:sldId id="280" r:id="rId8"/>
    <p:sldId id="301" r:id="rId9"/>
    <p:sldId id="305" r:id="rId10"/>
    <p:sldId id="310" r:id="rId11"/>
    <p:sldId id="306" r:id="rId12"/>
    <p:sldId id="307" r:id="rId13"/>
    <p:sldId id="312" r:id="rId14"/>
    <p:sldId id="313" r:id="rId15"/>
    <p:sldId id="314" r:id="rId16"/>
    <p:sldId id="315" r:id="rId17"/>
    <p:sldId id="316" r:id="rId18"/>
    <p:sldId id="317" r:id="rId19"/>
    <p:sldId id="318" r:id="rId20"/>
    <p:sldId id="319" r:id="rId21"/>
    <p:sldId id="309" r:id="rId22"/>
    <p:sldId id="30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296" userDrawn="1">
          <p15:clr>
            <a:srgbClr val="A4A3A4"/>
          </p15:clr>
        </p15:guide>
        <p15:guide id="2" pos="384" userDrawn="1">
          <p15:clr>
            <a:srgbClr val="A4A3A4"/>
          </p15:clr>
        </p15:guide>
        <p15:guide id="3" orient="horz" pos="528" userDrawn="1">
          <p15:clr>
            <a:srgbClr val="A4A3A4"/>
          </p15:clr>
        </p15:guide>
        <p15:guide id="4" orient="horz" pos="3552" userDrawn="1">
          <p15:clr>
            <a:srgbClr val="A4A3A4"/>
          </p15:clr>
        </p15:guide>
        <p15:guide id="5" orient="horz" pos="768" userDrawn="1">
          <p15:clr>
            <a:srgbClr val="A4A3A4"/>
          </p15:clr>
        </p15:guide>
        <p15:guide id="7" pos="4032" userDrawn="1">
          <p15:clr>
            <a:srgbClr val="A4A3A4"/>
          </p15:clr>
        </p15:guide>
        <p15:guide id="9" pos="3648" userDrawn="1">
          <p15:clr>
            <a:srgbClr val="A4A3A4"/>
          </p15:clr>
        </p15:guide>
        <p15:guide id="10" orient="horz" pos="1536" userDrawn="1">
          <p15:clr>
            <a:srgbClr val="A4A3A4"/>
          </p15:clr>
        </p15:guide>
        <p15:guide id="11" orient="horz" pos="187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701"/>
  </p:normalViewPr>
  <p:slideViewPr>
    <p:cSldViewPr>
      <p:cViewPr varScale="1">
        <p:scale>
          <a:sx n="48" d="100"/>
          <a:sy n="48" d="100"/>
        </p:scale>
        <p:origin x="1292" y="264"/>
      </p:cViewPr>
      <p:guideLst>
        <p:guide pos="7296"/>
        <p:guide pos="384"/>
        <p:guide orient="horz" pos="528"/>
        <p:guide orient="horz" pos="3552"/>
        <p:guide orient="horz" pos="768"/>
        <p:guide pos="4032"/>
        <p:guide pos="3648"/>
        <p:guide orient="horz" pos="1536"/>
        <p:guide orient="horz" pos="1872"/>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8" d="100"/>
          <a:sy n="58" d="100"/>
        </p:scale>
        <p:origin x="3240"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C88E34-8C8C-8747-BADB-40E1ACC00129}" type="datetimeFigureOut">
              <a:rPr lang="en-US" smtClean="0"/>
              <a:t>3/12/2026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1E5FCA-B2DD-C941-A2C1-638939433487}" type="slidenum">
              <a:rPr lang="en-US" smtClean="0"/>
              <a:t>‹#›</a:t>
            </a:fld>
            <a:endParaRPr lang="en-US" dirty="0"/>
          </a:p>
        </p:txBody>
      </p:sp>
    </p:spTree>
    <p:extLst>
      <p:ext uri="{BB962C8B-B14F-4D97-AF65-F5344CB8AC3E}">
        <p14:creationId xmlns:p14="http://schemas.microsoft.com/office/powerpoint/2010/main" val="3524896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1E5FCA-B2DD-C941-A2C1-638939433487}" type="slidenum">
              <a:rPr lang="en-US" smtClean="0"/>
              <a:t>1</a:t>
            </a:fld>
            <a:endParaRPr lang="en-US" dirty="0"/>
          </a:p>
        </p:txBody>
      </p:sp>
    </p:spTree>
    <p:extLst>
      <p:ext uri="{BB962C8B-B14F-4D97-AF65-F5344CB8AC3E}">
        <p14:creationId xmlns:p14="http://schemas.microsoft.com/office/powerpoint/2010/main" val="28820095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734DBF-D33A-9B28-288C-C2DAB9E541E7}"/>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078992" y="1956816"/>
            <a:ext cx="10040112" cy="2387600"/>
          </a:xfrm>
        </p:spPr>
        <p:txBody>
          <a:bodyPr anchor="t">
            <a:noAutofit/>
          </a:bodyPr>
          <a:lstStyle>
            <a:lvl1pPr algn="l">
              <a:defRPr sz="9600" spc="300" baseline="0">
                <a:ln w="28575">
                  <a:solidFill>
                    <a:schemeClr val="tx1"/>
                  </a:solidFill>
                </a:ln>
                <a:noFill/>
              </a:defRPr>
            </a:lvl1pPr>
          </a:lstStyle>
          <a:p>
            <a:r>
              <a:rPr lang="en-US" dirty="0"/>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078992" y="4901184"/>
            <a:ext cx="10040112" cy="1280160"/>
          </a:xfrm>
        </p:spPr>
        <p:txBody>
          <a:bodyPr/>
          <a:lstStyle>
            <a:lvl1pPr marL="0" indent="0" algn="l">
              <a:buNone/>
              <a:defRPr sz="2400" b="1"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5 Colum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345C5D8-082A-AC27-3801-7A6EC375195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8809"/>
          <a:stretch/>
        </p:blipFill>
        <p:spPr>
          <a:xfrm>
            <a:off x="0" y="0"/>
            <a:ext cx="5467552" cy="2350008"/>
          </a:xfrm>
          <a:prstGeom prst="rect">
            <a:avLst/>
          </a:prstGeom>
        </p:spPr>
      </p:pic>
      <p:pic>
        <p:nvPicPr>
          <p:cNvPr id="15" name="Picture 14">
            <a:extLst>
              <a:ext uri="{FF2B5EF4-FFF2-40B4-BE49-F238E27FC236}">
                <a16:creationId xmlns:a16="http://schemas.microsoft.com/office/drawing/2014/main" id="{3531883F-9B23-B442-5F02-C2D25BB37CA5}"/>
              </a:ext>
            </a:extLst>
          </p:cNvPr>
          <p:cNvPicPr>
            <a:picLocks noChangeAspect="1"/>
          </p:cNvPicPr>
          <p:nvPr userDrawn="1"/>
        </p:nvPicPr>
        <p:blipFill>
          <a:blip r:embed="rId3"/>
          <a:stretch>
            <a:fillRect/>
          </a:stretch>
        </p:blipFill>
        <p:spPr>
          <a:xfrm>
            <a:off x="7241236" y="1234440"/>
            <a:ext cx="4950764" cy="5623560"/>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12648" y="868679"/>
            <a:ext cx="10972800" cy="1572768"/>
          </a:xfrm>
        </p:spPr>
        <p:txBody>
          <a:bodyPr lIns="91440" tIns="182880" rIns="91440" bIns="0"/>
          <a:lstStyle>
            <a:lvl1pPr algn="ctr">
              <a:lnSpc>
                <a:spcPct val="90000"/>
              </a:lnSpc>
              <a:defRPr sz="4800" spc="4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612648" y="2438400"/>
            <a:ext cx="2029968" cy="530352"/>
          </a:xfrm>
          <a:solidFill>
            <a:schemeClr val="tx1"/>
          </a:solidFill>
        </p:spPr>
        <p:txBody>
          <a:bodyPr anchor="ctr"/>
          <a:lstStyle>
            <a:lvl1pPr marL="0" indent="0" algn="ctr">
              <a:lnSpc>
                <a:spcPct val="100000"/>
              </a:lnSpc>
              <a:spcBef>
                <a:spcPts val="1000"/>
              </a:spcBef>
              <a:buNone/>
              <a:defRPr sz="2000" b="1" cap="all" spc="20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612648" y="3127248"/>
            <a:ext cx="2029968" cy="2514600"/>
          </a:xfrm>
          <a:solidFill>
            <a:schemeClr val="accent6">
              <a:lumMod val="20000"/>
              <a:lumOff val="80000"/>
              <a:alpha val="50000"/>
            </a:schemeClr>
          </a:solidFill>
          <a:ln>
            <a:solidFill>
              <a:schemeClr val="tx1"/>
            </a:solidFill>
          </a:ln>
        </p:spPr>
        <p:txBody>
          <a:bodyPr tIns="182880" bIns="91440"/>
          <a:lstStyle>
            <a:lvl1pPr marL="0" indent="0">
              <a:lnSpc>
                <a:spcPct val="100000"/>
              </a:lnSpc>
              <a:spcBef>
                <a:spcPts val="0"/>
              </a:spcBef>
              <a:buNone/>
              <a:defRPr sz="1600" spc="100" baseline="0"/>
            </a:lvl1pPr>
            <a:lvl2pPr marL="228600">
              <a:lnSpc>
                <a:spcPct val="100000"/>
              </a:lnSpc>
              <a:spcBef>
                <a:spcPts val="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Click to edit Master text styles</a:t>
            </a:r>
          </a:p>
          <a:p>
            <a:pPr lvl="1"/>
            <a:r>
              <a:rPr lang="en-US"/>
              <a:t>Second level</a:t>
            </a:r>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2843784" y="2438400"/>
            <a:ext cx="2029968" cy="530352"/>
          </a:xfrm>
          <a:solidFill>
            <a:schemeClr val="tx1"/>
          </a:solidFill>
        </p:spPr>
        <p:txBody>
          <a:bodyPr anchor="ctr"/>
          <a:lstStyle>
            <a:lvl1pPr marL="0" indent="0" algn="ctr">
              <a:lnSpc>
                <a:spcPct val="100000"/>
              </a:lnSpc>
              <a:spcBef>
                <a:spcPts val="1000"/>
              </a:spcBef>
              <a:buNone/>
              <a:defRPr sz="2000" b="1" cap="all" spc="20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2843784" y="3127248"/>
            <a:ext cx="2029968" cy="2514600"/>
          </a:xfrm>
          <a:solidFill>
            <a:schemeClr val="accent5">
              <a:alpha val="30000"/>
            </a:schemeClr>
          </a:solidFill>
          <a:ln>
            <a:solidFill>
              <a:schemeClr val="tx1"/>
            </a:solidFill>
          </a:ln>
        </p:spPr>
        <p:txBody>
          <a:bodyPr tIns="182880" bIns="91440"/>
          <a:lstStyle>
            <a:lvl1pPr marL="0" indent="0">
              <a:lnSpc>
                <a:spcPct val="100000"/>
              </a:lnSpc>
              <a:spcBef>
                <a:spcPts val="0"/>
              </a:spcBef>
              <a:buNone/>
              <a:defRPr sz="1600" spc="100" baseline="0"/>
            </a:lvl1pPr>
            <a:lvl2pPr marL="228600">
              <a:lnSpc>
                <a:spcPct val="100000"/>
              </a:lnSpc>
              <a:spcBef>
                <a:spcPts val="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A48939F-0CF9-9CBD-F606-7A4850B910A1}"/>
              </a:ext>
            </a:extLst>
          </p:cNvPr>
          <p:cNvSpPr>
            <a:spLocks noGrp="1"/>
          </p:cNvSpPr>
          <p:nvPr>
            <p:ph type="body" sz="quarter" idx="13"/>
          </p:nvPr>
        </p:nvSpPr>
        <p:spPr>
          <a:xfrm>
            <a:off x="5084064" y="2438400"/>
            <a:ext cx="2029968" cy="530352"/>
          </a:xfrm>
          <a:solidFill>
            <a:schemeClr val="tx1"/>
          </a:solidFill>
        </p:spPr>
        <p:txBody>
          <a:bodyPr anchor="ctr"/>
          <a:lstStyle>
            <a:lvl1pPr marL="0" indent="0" algn="ctr">
              <a:lnSpc>
                <a:spcPct val="100000"/>
              </a:lnSpc>
              <a:spcBef>
                <a:spcPts val="1000"/>
              </a:spcBef>
              <a:buNone/>
              <a:defRPr sz="2000" b="1" cap="all" spc="20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693BC756-2B97-9751-B879-03B6F1C405C3}"/>
              </a:ext>
            </a:extLst>
          </p:cNvPr>
          <p:cNvSpPr>
            <a:spLocks noGrp="1"/>
          </p:cNvSpPr>
          <p:nvPr>
            <p:ph sz="quarter" idx="14"/>
          </p:nvPr>
        </p:nvSpPr>
        <p:spPr>
          <a:xfrm>
            <a:off x="5084064" y="3127248"/>
            <a:ext cx="2029968" cy="2514600"/>
          </a:xfrm>
          <a:solidFill>
            <a:schemeClr val="accent4">
              <a:lumMod val="20000"/>
              <a:lumOff val="80000"/>
              <a:alpha val="50000"/>
            </a:schemeClr>
          </a:solidFill>
          <a:ln>
            <a:solidFill>
              <a:schemeClr val="tx1"/>
            </a:solidFill>
          </a:ln>
        </p:spPr>
        <p:txBody>
          <a:bodyPr tIns="182880" bIns="91440"/>
          <a:lstStyle>
            <a:lvl1pPr marL="0" indent="0">
              <a:lnSpc>
                <a:spcPct val="100000"/>
              </a:lnSpc>
              <a:spcBef>
                <a:spcPts val="0"/>
              </a:spcBef>
              <a:buNone/>
              <a:defRPr sz="1600" spc="100" baseline="0"/>
            </a:lvl1pPr>
            <a:lvl2pPr marL="228600">
              <a:lnSpc>
                <a:spcPct val="100000"/>
              </a:lnSpc>
              <a:spcBef>
                <a:spcPts val="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Click to edit Master text styles</a:t>
            </a:r>
          </a:p>
          <a:p>
            <a:pPr lvl="1"/>
            <a:r>
              <a:rPr lang="en-US"/>
              <a:t>Second level</a:t>
            </a:r>
          </a:p>
        </p:txBody>
      </p:sp>
      <p:sp>
        <p:nvSpPr>
          <p:cNvPr id="20" name="Text Placeholder 4">
            <a:extLst>
              <a:ext uri="{FF2B5EF4-FFF2-40B4-BE49-F238E27FC236}">
                <a16:creationId xmlns:a16="http://schemas.microsoft.com/office/drawing/2014/main" id="{843F725B-A33F-7FB2-E5C4-96EA154660E9}"/>
              </a:ext>
            </a:extLst>
          </p:cNvPr>
          <p:cNvSpPr>
            <a:spLocks noGrp="1"/>
          </p:cNvSpPr>
          <p:nvPr>
            <p:ph type="body" sz="quarter" idx="15"/>
          </p:nvPr>
        </p:nvSpPr>
        <p:spPr>
          <a:xfrm>
            <a:off x="7315200" y="2438400"/>
            <a:ext cx="2029968" cy="530352"/>
          </a:xfrm>
          <a:solidFill>
            <a:schemeClr val="tx1"/>
          </a:solidFill>
        </p:spPr>
        <p:txBody>
          <a:bodyPr anchor="ctr"/>
          <a:lstStyle>
            <a:lvl1pPr marL="0" indent="0" algn="ctr">
              <a:lnSpc>
                <a:spcPct val="100000"/>
              </a:lnSpc>
              <a:spcBef>
                <a:spcPts val="1000"/>
              </a:spcBef>
              <a:buNone/>
              <a:defRPr sz="2000" b="1" cap="all" spc="20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5">
            <a:extLst>
              <a:ext uri="{FF2B5EF4-FFF2-40B4-BE49-F238E27FC236}">
                <a16:creationId xmlns:a16="http://schemas.microsoft.com/office/drawing/2014/main" id="{D9DD0DA7-5A1E-5312-178F-13561EF7C233}"/>
              </a:ext>
            </a:extLst>
          </p:cNvPr>
          <p:cNvSpPr>
            <a:spLocks noGrp="1"/>
          </p:cNvSpPr>
          <p:nvPr>
            <p:ph sz="quarter" idx="16"/>
          </p:nvPr>
        </p:nvSpPr>
        <p:spPr>
          <a:xfrm>
            <a:off x="7315200" y="3127248"/>
            <a:ext cx="2029968" cy="2514600"/>
          </a:xfrm>
          <a:solidFill>
            <a:schemeClr val="accent1">
              <a:alpha val="50000"/>
            </a:schemeClr>
          </a:solidFill>
          <a:ln>
            <a:solidFill>
              <a:schemeClr val="tx1"/>
            </a:solidFill>
          </a:ln>
        </p:spPr>
        <p:txBody>
          <a:bodyPr tIns="182880" bIns="91440"/>
          <a:lstStyle>
            <a:lvl1pPr marL="0" indent="0">
              <a:lnSpc>
                <a:spcPct val="100000"/>
              </a:lnSpc>
              <a:spcBef>
                <a:spcPts val="0"/>
              </a:spcBef>
              <a:buNone/>
              <a:defRPr sz="1600" spc="100" baseline="0"/>
            </a:lvl1pPr>
            <a:lvl2pPr marL="228600">
              <a:lnSpc>
                <a:spcPct val="100000"/>
              </a:lnSpc>
              <a:spcBef>
                <a:spcPts val="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Click to edit Master text styles</a:t>
            </a:r>
          </a:p>
          <a:p>
            <a:pPr lvl="1"/>
            <a:r>
              <a:rPr lang="en-US"/>
              <a:t>Second level</a:t>
            </a:r>
          </a:p>
        </p:txBody>
      </p:sp>
      <p:sp>
        <p:nvSpPr>
          <p:cNvPr id="22" name="Text Placeholder 4">
            <a:extLst>
              <a:ext uri="{FF2B5EF4-FFF2-40B4-BE49-F238E27FC236}">
                <a16:creationId xmlns:a16="http://schemas.microsoft.com/office/drawing/2014/main" id="{5FBC3880-98AC-466C-7AD1-FDC8B3958705}"/>
              </a:ext>
            </a:extLst>
          </p:cNvPr>
          <p:cNvSpPr>
            <a:spLocks noGrp="1"/>
          </p:cNvSpPr>
          <p:nvPr>
            <p:ph type="body" sz="quarter" idx="17"/>
          </p:nvPr>
        </p:nvSpPr>
        <p:spPr>
          <a:xfrm>
            <a:off x="9546336" y="2438400"/>
            <a:ext cx="2029968" cy="530352"/>
          </a:xfrm>
          <a:solidFill>
            <a:schemeClr val="tx1"/>
          </a:solidFill>
        </p:spPr>
        <p:txBody>
          <a:bodyPr anchor="ctr"/>
          <a:lstStyle>
            <a:lvl1pPr marL="0" indent="0" algn="ctr">
              <a:lnSpc>
                <a:spcPct val="100000"/>
              </a:lnSpc>
              <a:spcBef>
                <a:spcPts val="1000"/>
              </a:spcBef>
              <a:buNone/>
              <a:defRPr sz="2000" b="1" cap="all" spc="20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5">
            <a:extLst>
              <a:ext uri="{FF2B5EF4-FFF2-40B4-BE49-F238E27FC236}">
                <a16:creationId xmlns:a16="http://schemas.microsoft.com/office/drawing/2014/main" id="{24965100-8EF5-0264-CEE5-BD5BF1901635}"/>
              </a:ext>
            </a:extLst>
          </p:cNvPr>
          <p:cNvSpPr>
            <a:spLocks noGrp="1"/>
          </p:cNvSpPr>
          <p:nvPr>
            <p:ph sz="quarter" idx="18"/>
          </p:nvPr>
        </p:nvSpPr>
        <p:spPr>
          <a:xfrm>
            <a:off x="9546336" y="3127248"/>
            <a:ext cx="2029968" cy="2514600"/>
          </a:xfrm>
          <a:solidFill>
            <a:schemeClr val="accent4">
              <a:lumMod val="20000"/>
              <a:lumOff val="80000"/>
              <a:alpha val="50000"/>
            </a:schemeClr>
          </a:solidFill>
          <a:ln>
            <a:solidFill>
              <a:schemeClr val="tx1"/>
            </a:solidFill>
          </a:ln>
        </p:spPr>
        <p:txBody>
          <a:bodyPr tIns="182880" bIns="91440"/>
          <a:lstStyle>
            <a:lvl1pPr marL="0" indent="0">
              <a:lnSpc>
                <a:spcPct val="100000"/>
              </a:lnSpc>
              <a:spcBef>
                <a:spcPts val="0"/>
              </a:spcBef>
              <a:buNone/>
              <a:defRPr sz="1600" spc="100" baseline="0"/>
            </a:lvl1pPr>
            <a:lvl2pPr marL="228600">
              <a:lnSpc>
                <a:spcPct val="100000"/>
              </a:lnSpc>
              <a:spcBef>
                <a:spcPts val="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Click to edit Master text styles</a:t>
            </a:r>
          </a:p>
          <a:p>
            <a:pPr lvl="1"/>
            <a:r>
              <a:rPr lang="en-US"/>
              <a:t>Second level</a:t>
            </a:r>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10" name="Straight Connector 9">
            <a:extLst>
              <a:ext uri="{FF2B5EF4-FFF2-40B4-BE49-F238E27FC236}">
                <a16:creationId xmlns:a16="http://schemas.microsoft.com/office/drawing/2014/main" id="{B7AC635D-0E01-2452-CC44-1DAE0F96DF63}"/>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4ED63FD-A76F-FB56-8D44-31BD432133C5}"/>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78653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CC3D06-2435-B655-8AA5-11CCBBEF19D4}"/>
              </a:ext>
            </a:extLst>
          </p:cNvPr>
          <p:cNvPicPr>
            <a:picLocks noChangeAspect="1"/>
          </p:cNvPicPr>
          <p:nvPr userDrawn="1"/>
        </p:nvPicPr>
        <p:blipFill>
          <a:blip r:embed="rId2"/>
          <a:stretch>
            <a:fillRect/>
          </a:stretch>
        </p:blipFill>
        <p:spPr>
          <a:xfrm>
            <a:off x="8762234" y="0"/>
            <a:ext cx="3429766" cy="6821424"/>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12648" y="868679"/>
            <a:ext cx="10972800" cy="1572768"/>
          </a:xfrm>
        </p:spPr>
        <p:txBody>
          <a:bodyPr lIns="91440" tIns="182880" rIns="91440" bIns="0"/>
          <a:lstStyle>
            <a:lvl1pPr algn="ctr">
              <a:lnSpc>
                <a:spcPct val="90000"/>
              </a:lnSpc>
              <a:defRPr sz="4800" spc="400" baseline="0"/>
            </a:lvl1pPr>
          </a:lstStyle>
          <a:p>
            <a:r>
              <a:rPr lang="en-US"/>
              <a:t>Click to edit Master title style</a:t>
            </a:r>
            <a:endParaRPr lang="en-US" dirty="0"/>
          </a:p>
        </p:txBody>
      </p:sp>
      <p:sp>
        <p:nvSpPr>
          <p:cNvPr id="34" name="Text Placeholder 33">
            <a:extLst>
              <a:ext uri="{FF2B5EF4-FFF2-40B4-BE49-F238E27FC236}">
                <a16:creationId xmlns:a16="http://schemas.microsoft.com/office/drawing/2014/main" id="{5D1E9421-BC85-99CB-EB40-1863FA622747}"/>
              </a:ext>
            </a:extLst>
          </p:cNvPr>
          <p:cNvSpPr>
            <a:spLocks noGrp="1"/>
          </p:cNvSpPr>
          <p:nvPr>
            <p:ph type="body" sz="quarter" idx="13" hasCustomPrompt="1"/>
          </p:nvPr>
        </p:nvSpPr>
        <p:spPr>
          <a:xfrm rot="16200000">
            <a:off x="-25907" y="3072704"/>
            <a:ext cx="1783080" cy="512064"/>
          </a:xfrm>
          <a:solidFill>
            <a:schemeClr val="accent1"/>
          </a:solidFill>
        </p:spPr>
        <p:txBody>
          <a:bodyPr anchor="ctr"/>
          <a:lstStyle>
            <a:lvl1pPr marL="0" indent="0" algn="ctr">
              <a:lnSpc>
                <a:spcPct val="100000"/>
              </a:lnSpc>
              <a:spcBef>
                <a:spcPts val="0"/>
              </a:spcBef>
              <a:buNone/>
              <a:defRPr sz="2000" b="1" cap="all" spc="200" baseline="0"/>
            </a:lvl1pPr>
          </a:lstStyle>
          <a:p>
            <a:pPr lvl="0"/>
            <a:r>
              <a:rPr lang="en-US" dirty="0"/>
              <a:t>MMM YYYY</a:t>
            </a:r>
          </a:p>
        </p:txBody>
      </p:sp>
      <p:sp>
        <p:nvSpPr>
          <p:cNvPr id="41" name="Text Placeholder 40">
            <a:extLst>
              <a:ext uri="{FF2B5EF4-FFF2-40B4-BE49-F238E27FC236}">
                <a16:creationId xmlns:a16="http://schemas.microsoft.com/office/drawing/2014/main" id="{47BABAF8-5220-1E24-CE43-927FCCA269AE}"/>
              </a:ext>
            </a:extLst>
          </p:cNvPr>
          <p:cNvSpPr>
            <a:spLocks noGrp="1"/>
          </p:cNvSpPr>
          <p:nvPr>
            <p:ph type="body" sz="quarter" idx="18"/>
          </p:nvPr>
        </p:nvSpPr>
        <p:spPr>
          <a:xfrm>
            <a:off x="1146218" y="2432434"/>
            <a:ext cx="1644986" cy="1783080"/>
          </a:xfrm>
        </p:spPr>
        <p:txBody>
          <a:bodyPr lIns="91440" tIns="0" rIns="0" bIns="0" anchor="ctr"/>
          <a:lstStyle>
            <a:lvl1pPr marL="0" indent="0">
              <a:lnSpc>
                <a:spcPct val="100000"/>
              </a:lnSpc>
              <a:spcBef>
                <a:spcPts val="0"/>
              </a:spcBef>
              <a:buNone/>
              <a:defRPr sz="1600" spc="100" baseline="0"/>
            </a:lvl1pPr>
          </a:lstStyle>
          <a:p>
            <a:pPr lvl="0"/>
            <a:r>
              <a:rPr lang="en-US"/>
              <a:t>Click to edit Master text styles</a:t>
            </a:r>
          </a:p>
        </p:txBody>
      </p:sp>
      <p:sp>
        <p:nvSpPr>
          <p:cNvPr id="38" name="Text Placeholder 33">
            <a:extLst>
              <a:ext uri="{FF2B5EF4-FFF2-40B4-BE49-F238E27FC236}">
                <a16:creationId xmlns:a16="http://schemas.microsoft.com/office/drawing/2014/main" id="{F1D095F8-4552-1F88-C37B-99775B68ACCE}"/>
              </a:ext>
            </a:extLst>
          </p:cNvPr>
          <p:cNvSpPr>
            <a:spLocks noGrp="1"/>
          </p:cNvSpPr>
          <p:nvPr>
            <p:ph type="body" sz="quarter" idx="16" hasCustomPrompt="1"/>
          </p:nvPr>
        </p:nvSpPr>
        <p:spPr>
          <a:xfrm rot="16200000">
            <a:off x="2196136" y="4517644"/>
            <a:ext cx="1783080" cy="512064"/>
          </a:xfrm>
          <a:solidFill>
            <a:schemeClr val="accent2"/>
          </a:solidFill>
        </p:spPr>
        <p:txBody>
          <a:bodyPr anchor="ctr"/>
          <a:lstStyle>
            <a:lvl1pPr marL="0" indent="0" algn="ctr">
              <a:lnSpc>
                <a:spcPct val="100000"/>
              </a:lnSpc>
              <a:spcBef>
                <a:spcPts val="0"/>
              </a:spcBef>
              <a:buNone/>
              <a:defRPr sz="2000" b="1" cap="all" spc="200" baseline="0"/>
            </a:lvl1pPr>
          </a:lstStyle>
          <a:p>
            <a:pPr lvl="0"/>
            <a:r>
              <a:rPr lang="en-US" dirty="0"/>
              <a:t>MMM YYYY</a:t>
            </a:r>
          </a:p>
        </p:txBody>
      </p:sp>
      <p:sp>
        <p:nvSpPr>
          <p:cNvPr id="48" name="Text Placeholder 40">
            <a:extLst>
              <a:ext uri="{FF2B5EF4-FFF2-40B4-BE49-F238E27FC236}">
                <a16:creationId xmlns:a16="http://schemas.microsoft.com/office/drawing/2014/main" id="{4C4BFA3E-7B57-DCDD-4EA6-16C64A3756BF}"/>
              </a:ext>
            </a:extLst>
          </p:cNvPr>
          <p:cNvSpPr>
            <a:spLocks noGrp="1"/>
          </p:cNvSpPr>
          <p:nvPr>
            <p:ph type="body" sz="quarter" idx="22"/>
          </p:nvPr>
        </p:nvSpPr>
        <p:spPr>
          <a:xfrm>
            <a:off x="3383307" y="3882136"/>
            <a:ext cx="1644986" cy="1783080"/>
          </a:xfrm>
        </p:spPr>
        <p:txBody>
          <a:bodyPr lIns="91440" tIns="0" rIns="0" bIns="0" anchor="ctr"/>
          <a:lstStyle>
            <a:lvl1pPr marL="0" indent="0">
              <a:lnSpc>
                <a:spcPct val="100000"/>
              </a:lnSpc>
              <a:spcBef>
                <a:spcPts val="0"/>
              </a:spcBef>
              <a:buNone/>
              <a:defRPr sz="1600" spc="100" baseline="0"/>
            </a:lvl1pPr>
          </a:lstStyle>
          <a:p>
            <a:pPr lvl="0"/>
            <a:r>
              <a:rPr lang="en-US"/>
              <a:t>Click to edit Master text styles</a:t>
            </a:r>
          </a:p>
        </p:txBody>
      </p:sp>
      <p:sp>
        <p:nvSpPr>
          <p:cNvPr id="35" name="Text Placeholder 33">
            <a:extLst>
              <a:ext uri="{FF2B5EF4-FFF2-40B4-BE49-F238E27FC236}">
                <a16:creationId xmlns:a16="http://schemas.microsoft.com/office/drawing/2014/main" id="{C65BF0DD-74C0-E055-CCAC-600751F51727}"/>
              </a:ext>
            </a:extLst>
          </p:cNvPr>
          <p:cNvSpPr>
            <a:spLocks noGrp="1"/>
          </p:cNvSpPr>
          <p:nvPr>
            <p:ph type="body" sz="quarter" idx="14" hasCustomPrompt="1"/>
          </p:nvPr>
        </p:nvSpPr>
        <p:spPr>
          <a:xfrm rot="16200000">
            <a:off x="4418179" y="3067943"/>
            <a:ext cx="1783080" cy="512064"/>
          </a:xfrm>
          <a:solidFill>
            <a:schemeClr val="accent3"/>
          </a:solidFill>
        </p:spPr>
        <p:txBody>
          <a:bodyPr anchor="ctr"/>
          <a:lstStyle>
            <a:lvl1pPr marL="0" indent="0" algn="ctr">
              <a:lnSpc>
                <a:spcPct val="100000"/>
              </a:lnSpc>
              <a:spcBef>
                <a:spcPts val="0"/>
              </a:spcBef>
              <a:buNone/>
              <a:defRPr sz="2000" b="1" cap="all" spc="200" baseline="0"/>
            </a:lvl1pPr>
          </a:lstStyle>
          <a:p>
            <a:pPr lvl="0"/>
            <a:r>
              <a:rPr lang="en-US" dirty="0"/>
              <a:t>MMM YYYY</a:t>
            </a:r>
          </a:p>
        </p:txBody>
      </p:sp>
      <p:sp>
        <p:nvSpPr>
          <p:cNvPr id="44" name="Text Placeholder 40">
            <a:extLst>
              <a:ext uri="{FF2B5EF4-FFF2-40B4-BE49-F238E27FC236}">
                <a16:creationId xmlns:a16="http://schemas.microsoft.com/office/drawing/2014/main" id="{25927394-D1A0-C084-C689-F7A4EEE924CB}"/>
              </a:ext>
            </a:extLst>
          </p:cNvPr>
          <p:cNvSpPr>
            <a:spLocks noGrp="1"/>
          </p:cNvSpPr>
          <p:nvPr>
            <p:ph type="body" sz="quarter" idx="19"/>
          </p:nvPr>
        </p:nvSpPr>
        <p:spPr>
          <a:xfrm>
            <a:off x="5589586" y="2432435"/>
            <a:ext cx="1644986" cy="1783080"/>
          </a:xfrm>
        </p:spPr>
        <p:txBody>
          <a:bodyPr lIns="91440" tIns="0" rIns="0" bIns="0" anchor="ctr"/>
          <a:lstStyle>
            <a:lvl1pPr marL="0" indent="0">
              <a:lnSpc>
                <a:spcPct val="100000"/>
              </a:lnSpc>
              <a:spcBef>
                <a:spcPts val="0"/>
              </a:spcBef>
              <a:buNone/>
              <a:defRPr sz="1600" spc="100" baseline="0"/>
            </a:lvl1pPr>
          </a:lstStyle>
          <a:p>
            <a:pPr lvl="0"/>
            <a:r>
              <a:rPr lang="en-US"/>
              <a:t>Click to edit Master text styles</a:t>
            </a:r>
          </a:p>
        </p:txBody>
      </p:sp>
      <p:sp>
        <p:nvSpPr>
          <p:cNvPr id="39" name="Text Placeholder 33">
            <a:extLst>
              <a:ext uri="{FF2B5EF4-FFF2-40B4-BE49-F238E27FC236}">
                <a16:creationId xmlns:a16="http://schemas.microsoft.com/office/drawing/2014/main" id="{08F0F1F2-0D4E-95EA-349B-D734163FD55B}"/>
              </a:ext>
            </a:extLst>
          </p:cNvPr>
          <p:cNvSpPr>
            <a:spLocks noGrp="1"/>
          </p:cNvSpPr>
          <p:nvPr>
            <p:ph type="body" sz="quarter" idx="17" hasCustomPrompt="1"/>
          </p:nvPr>
        </p:nvSpPr>
        <p:spPr>
          <a:xfrm rot="16200000">
            <a:off x="6640222" y="4517644"/>
            <a:ext cx="1783080" cy="512064"/>
          </a:xfrm>
          <a:solidFill>
            <a:schemeClr val="accent4"/>
          </a:solidFill>
        </p:spPr>
        <p:txBody>
          <a:bodyPr anchor="ctr"/>
          <a:lstStyle>
            <a:lvl1pPr marL="0" indent="0" algn="ctr">
              <a:lnSpc>
                <a:spcPct val="100000"/>
              </a:lnSpc>
              <a:spcBef>
                <a:spcPts val="0"/>
              </a:spcBef>
              <a:buNone/>
              <a:defRPr sz="2000" b="1" cap="all" spc="200" baseline="0"/>
            </a:lvl1pPr>
          </a:lstStyle>
          <a:p>
            <a:pPr lvl="0"/>
            <a:r>
              <a:rPr lang="en-US" dirty="0"/>
              <a:t>MMM YYYY</a:t>
            </a:r>
          </a:p>
        </p:txBody>
      </p:sp>
      <p:sp>
        <p:nvSpPr>
          <p:cNvPr id="46" name="Text Placeholder 40">
            <a:extLst>
              <a:ext uri="{FF2B5EF4-FFF2-40B4-BE49-F238E27FC236}">
                <a16:creationId xmlns:a16="http://schemas.microsoft.com/office/drawing/2014/main" id="{B322E7EB-0174-5A8C-5BE3-F501B5670FAD}"/>
              </a:ext>
            </a:extLst>
          </p:cNvPr>
          <p:cNvSpPr>
            <a:spLocks noGrp="1"/>
          </p:cNvSpPr>
          <p:nvPr>
            <p:ph type="body" sz="quarter" idx="21"/>
          </p:nvPr>
        </p:nvSpPr>
        <p:spPr>
          <a:xfrm>
            <a:off x="7827392" y="3882136"/>
            <a:ext cx="1644986" cy="1783080"/>
          </a:xfrm>
        </p:spPr>
        <p:txBody>
          <a:bodyPr lIns="91440" tIns="0" rIns="0" bIns="0" anchor="ctr"/>
          <a:lstStyle>
            <a:lvl1pPr marL="0" indent="0">
              <a:lnSpc>
                <a:spcPct val="100000"/>
              </a:lnSpc>
              <a:spcBef>
                <a:spcPts val="0"/>
              </a:spcBef>
              <a:buNone/>
              <a:defRPr sz="1600" spc="100" baseline="0"/>
            </a:lvl1pPr>
          </a:lstStyle>
          <a:p>
            <a:pPr lvl="0"/>
            <a:r>
              <a:rPr lang="en-US"/>
              <a:t>Click to edit Master text styles</a:t>
            </a:r>
          </a:p>
        </p:txBody>
      </p:sp>
      <p:sp>
        <p:nvSpPr>
          <p:cNvPr id="36" name="Text Placeholder 33">
            <a:extLst>
              <a:ext uri="{FF2B5EF4-FFF2-40B4-BE49-F238E27FC236}">
                <a16:creationId xmlns:a16="http://schemas.microsoft.com/office/drawing/2014/main" id="{36C15449-A445-41A6-EAD9-37446450CC14}"/>
              </a:ext>
            </a:extLst>
          </p:cNvPr>
          <p:cNvSpPr>
            <a:spLocks noGrp="1"/>
          </p:cNvSpPr>
          <p:nvPr>
            <p:ph type="body" sz="quarter" idx="15" hasCustomPrompt="1"/>
          </p:nvPr>
        </p:nvSpPr>
        <p:spPr>
          <a:xfrm rot="16200000">
            <a:off x="8862264" y="3072704"/>
            <a:ext cx="1783080" cy="512064"/>
          </a:xfrm>
          <a:solidFill>
            <a:schemeClr val="accent5"/>
          </a:solidFill>
        </p:spPr>
        <p:txBody>
          <a:bodyPr anchor="ctr"/>
          <a:lstStyle>
            <a:lvl1pPr marL="0" indent="0" algn="ctr">
              <a:lnSpc>
                <a:spcPct val="100000"/>
              </a:lnSpc>
              <a:spcBef>
                <a:spcPts val="0"/>
              </a:spcBef>
              <a:buNone/>
              <a:defRPr sz="2000" b="1" cap="all" spc="200" baseline="0"/>
            </a:lvl1pPr>
          </a:lstStyle>
          <a:p>
            <a:pPr lvl="0"/>
            <a:r>
              <a:rPr lang="en-US" dirty="0"/>
              <a:t>MMM YYYY</a:t>
            </a:r>
          </a:p>
        </p:txBody>
      </p:sp>
      <p:sp>
        <p:nvSpPr>
          <p:cNvPr id="45" name="Text Placeholder 40">
            <a:extLst>
              <a:ext uri="{FF2B5EF4-FFF2-40B4-BE49-F238E27FC236}">
                <a16:creationId xmlns:a16="http://schemas.microsoft.com/office/drawing/2014/main" id="{E6B7327B-EA3B-790D-AB08-0ED1D2FB401B}"/>
              </a:ext>
            </a:extLst>
          </p:cNvPr>
          <p:cNvSpPr>
            <a:spLocks noGrp="1"/>
          </p:cNvSpPr>
          <p:nvPr>
            <p:ph type="body" sz="quarter" idx="20"/>
          </p:nvPr>
        </p:nvSpPr>
        <p:spPr>
          <a:xfrm>
            <a:off x="10035230" y="2437196"/>
            <a:ext cx="1796654" cy="1783080"/>
          </a:xfrm>
        </p:spPr>
        <p:txBody>
          <a:bodyPr lIns="91440" tIns="0" rIns="0" bIns="0" anchor="ctr"/>
          <a:lstStyle>
            <a:lvl1pPr marL="0" indent="0">
              <a:lnSpc>
                <a:spcPct val="100000"/>
              </a:lnSpc>
              <a:spcBef>
                <a:spcPts val="0"/>
              </a:spcBef>
              <a:buNone/>
              <a:defRPr sz="1600" spc="100" baseline="0"/>
            </a:lvl1pPr>
          </a:lstStyle>
          <a:p>
            <a:pPr lvl="0"/>
            <a:r>
              <a:rPr lang="en-US"/>
              <a:t>Click to edit Master text styles</a:t>
            </a:r>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10" name="Straight Connector 9">
            <a:extLst>
              <a:ext uri="{FF2B5EF4-FFF2-40B4-BE49-F238E27FC236}">
                <a16:creationId xmlns:a16="http://schemas.microsoft.com/office/drawing/2014/main" id="{B7AC635D-0E01-2452-CC44-1DAE0F96DF63}"/>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4ED63FD-A76F-FB56-8D44-31BD432133C5}"/>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22120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070F102-837A-486A-0CD4-E957B66B872C}"/>
              </a:ext>
            </a:extLst>
          </p:cNvPr>
          <p:cNvPicPr>
            <a:picLocks noChangeAspect="1"/>
          </p:cNvPicPr>
          <p:nvPr userDrawn="1"/>
        </p:nvPicPr>
        <p:blipFill>
          <a:blip r:embed="rId2"/>
          <a:stretch>
            <a:fillRect/>
          </a:stretch>
        </p:blipFill>
        <p:spPr>
          <a:xfrm>
            <a:off x="0" y="3931920"/>
            <a:ext cx="5470497" cy="2926080"/>
          </a:xfrm>
          <a:prstGeom prst="rect">
            <a:avLst/>
          </a:prstGeom>
        </p:spPr>
      </p:pic>
      <p:pic>
        <p:nvPicPr>
          <p:cNvPr id="16" name="Picture 15">
            <a:extLst>
              <a:ext uri="{FF2B5EF4-FFF2-40B4-BE49-F238E27FC236}">
                <a16:creationId xmlns:a16="http://schemas.microsoft.com/office/drawing/2014/main" id="{519FAF77-1797-C11F-A1A9-B351E30B37C2}"/>
              </a:ext>
            </a:extLst>
          </p:cNvPr>
          <p:cNvPicPr>
            <a:picLocks noChangeAspect="1"/>
          </p:cNvPicPr>
          <p:nvPr userDrawn="1"/>
        </p:nvPicPr>
        <p:blipFill>
          <a:blip r:embed="rId3"/>
          <a:stretch>
            <a:fillRect/>
          </a:stretch>
        </p:blipFill>
        <p:spPr>
          <a:xfrm>
            <a:off x="7208215" y="0"/>
            <a:ext cx="4983785" cy="2276856"/>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12648" y="868679"/>
            <a:ext cx="10972800" cy="1572768"/>
          </a:xfrm>
        </p:spPr>
        <p:txBody>
          <a:bodyPr lIns="91440" tIns="182880" rIns="91440" bIns="0"/>
          <a:lstStyle>
            <a:lvl1pPr algn="ctr">
              <a:lnSpc>
                <a:spcPct val="90000"/>
              </a:lnSpc>
              <a:defRPr sz="4800" spc="4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612648" y="2438400"/>
            <a:ext cx="5157787" cy="365760"/>
          </a:xfrm>
        </p:spPr>
        <p:txBody>
          <a:bodyPr anchor="t"/>
          <a:lstStyle>
            <a:lvl1pPr marL="0" indent="0">
              <a:lnSpc>
                <a:spcPct val="100000"/>
              </a:lnSpc>
              <a:spcBef>
                <a:spcPts val="1000"/>
              </a:spcBef>
              <a:buNone/>
              <a:defRPr sz="2000" b="1" cap="all" spc="2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612648" y="2871216"/>
            <a:ext cx="5157787" cy="3247462"/>
          </a:xfrm>
        </p:spPr>
        <p:txBody>
          <a:bodyPr/>
          <a:lstStyle>
            <a:lvl1pPr>
              <a:lnSpc>
                <a:spcPct val="100000"/>
              </a:lnSpc>
              <a:spcBef>
                <a:spcPts val="1000"/>
              </a:spcBef>
              <a:defRPr sz="1600" spc="100" baseline="0"/>
            </a:lvl1pPr>
            <a:lvl2pPr>
              <a:lnSpc>
                <a:spcPct val="100000"/>
              </a:lnSpc>
              <a:spcBef>
                <a:spcPts val="100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6400800" y="2438400"/>
            <a:ext cx="5183188" cy="365760"/>
          </a:xfrm>
        </p:spPr>
        <p:txBody>
          <a:bodyPr anchor="t"/>
          <a:lstStyle>
            <a:lvl1pPr marL="0" indent="0">
              <a:lnSpc>
                <a:spcPct val="100000"/>
              </a:lnSpc>
              <a:spcBef>
                <a:spcPts val="1000"/>
              </a:spcBef>
              <a:buNone/>
              <a:defRPr sz="2000" b="1" cap="all" spc="2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6400800" y="2871216"/>
            <a:ext cx="5183188" cy="3247462"/>
          </a:xfrm>
        </p:spPr>
        <p:txBody>
          <a:bodyPr/>
          <a:lstStyle>
            <a:lvl1pPr>
              <a:lnSpc>
                <a:spcPct val="100000"/>
              </a:lnSpc>
              <a:spcBef>
                <a:spcPts val="1000"/>
              </a:spcBef>
              <a:defRPr sz="1600" spc="100" baseline="0"/>
            </a:lvl1pPr>
            <a:lvl2pPr>
              <a:lnSpc>
                <a:spcPct val="100000"/>
              </a:lnSpc>
              <a:spcBef>
                <a:spcPts val="100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10" name="Straight Connector 9">
            <a:extLst>
              <a:ext uri="{FF2B5EF4-FFF2-40B4-BE49-F238E27FC236}">
                <a16:creationId xmlns:a16="http://schemas.microsoft.com/office/drawing/2014/main" id="{B7AC635D-0E01-2452-CC44-1DAE0F96DF63}"/>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4ED63FD-A76F-FB56-8D44-31BD432133C5}"/>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Three Conten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E1E66A3-7FD1-08A5-8B20-36C5331DCF69}"/>
              </a:ext>
            </a:extLst>
          </p:cNvPr>
          <p:cNvPicPr>
            <a:picLocks noChangeAspect="1"/>
          </p:cNvPicPr>
          <p:nvPr userDrawn="1"/>
        </p:nvPicPr>
        <p:blipFill>
          <a:blip r:embed="rId2"/>
          <a:stretch>
            <a:fillRect/>
          </a:stretch>
        </p:blipFill>
        <p:spPr>
          <a:xfrm>
            <a:off x="6453650" y="4014216"/>
            <a:ext cx="5738350" cy="2843784"/>
          </a:xfrm>
          <a:prstGeom prst="rect">
            <a:avLst/>
          </a:prstGeom>
        </p:spPr>
      </p:pic>
      <p:pic>
        <p:nvPicPr>
          <p:cNvPr id="14" name="Picture 13">
            <a:extLst>
              <a:ext uri="{FF2B5EF4-FFF2-40B4-BE49-F238E27FC236}">
                <a16:creationId xmlns:a16="http://schemas.microsoft.com/office/drawing/2014/main" id="{4464B067-71A6-CB30-BD46-5499FAAE00F9}"/>
              </a:ext>
            </a:extLst>
          </p:cNvPr>
          <p:cNvPicPr>
            <a:picLocks noChangeAspect="1"/>
          </p:cNvPicPr>
          <p:nvPr userDrawn="1"/>
        </p:nvPicPr>
        <p:blipFill>
          <a:blip r:embed="rId3"/>
          <a:stretch>
            <a:fillRect/>
          </a:stretch>
        </p:blipFill>
        <p:spPr>
          <a:xfrm>
            <a:off x="0" y="0"/>
            <a:ext cx="5458968" cy="2919913"/>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12648" y="868679"/>
            <a:ext cx="10972800" cy="1572768"/>
          </a:xfrm>
        </p:spPr>
        <p:txBody>
          <a:bodyPr lIns="91440" tIns="182880" rIns="91440" bIns="0"/>
          <a:lstStyle>
            <a:lvl1pPr algn="ctr">
              <a:lnSpc>
                <a:spcPct val="90000"/>
              </a:lnSpc>
              <a:defRPr sz="4800" spc="4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612648" y="2438400"/>
            <a:ext cx="3419856" cy="365760"/>
          </a:xfrm>
        </p:spPr>
        <p:txBody>
          <a:bodyPr anchor="t"/>
          <a:lstStyle>
            <a:lvl1pPr marL="0" indent="0">
              <a:lnSpc>
                <a:spcPct val="100000"/>
              </a:lnSpc>
              <a:spcBef>
                <a:spcPts val="1000"/>
              </a:spcBef>
              <a:buNone/>
              <a:defRPr sz="2000" b="1" cap="all" spc="2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612648" y="2871216"/>
            <a:ext cx="3419856" cy="2925554"/>
          </a:xfrm>
        </p:spPr>
        <p:txBody>
          <a:bodyPr/>
          <a:lstStyle>
            <a:lvl1pPr>
              <a:lnSpc>
                <a:spcPct val="100000"/>
              </a:lnSpc>
              <a:spcBef>
                <a:spcPts val="1000"/>
              </a:spcBef>
              <a:defRPr sz="1600" spc="100" baseline="0"/>
            </a:lvl1pPr>
            <a:lvl2pPr>
              <a:lnSpc>
                <a:spcPct val="100000"/>
              </a:lnSpc>
              <a:spcBef>
                <a:spcPts val="100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07408" y="2438400"/>
            <a:ext cx="3419856" cy="365760"/>
          </a:xfrm>
        </p:spPr>
        <p:txBody>
          <a:bodyPr anchor="t"/>
          <a:lstStyle>
            <a:lvl1pPr marL="0" indent="0">
              <a:lnSpc>
                <a:spcPct val="100000"/>
              </a:lnSpc>
              <a:spcBef>
                <a:spcPts val="1000"/>
              </a:spcBef>
              <a:buNone/>
              <a:defRPr sz="2000" b="1" cap="all" spc="2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07408" y="2871216"/>
            <a:ext cx="3419856" cy="2925554"/>
          </a:xfrm>
        </p:spPr>
        <p:txBody>
          <a:bodyPr/>
          <a:lstStyle>
            <a:lvl1pPr>
              <a:lnSpc>
                <a:spcPct val="100000"/>
              </a:lnSpc>
              <a:spcBef>
                <a:spcPts val="1000"/>
              </a:spcBef>
              <a:defRPr sz="1600" spc="100" baseline="0"/>
            </a:lvl1pPr>
            <a:lvl2pPr>
              <a:lnSpc>
                <a:spcPct val="100000"/>
              </a:lnSpc>
              <a:spcBef>
                <a:spcPts val="100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a:extLst>
              <a:ext uri="{FF2B5EF4-FFF2-40B4-BE49-F238E27FC236}">
                <a16:creationId xmlns:a16="http://schemas.microsoft.com/office/drawing/2014/main" id="{9A48939F-0CF9-9CBD-F606-7A4850B910A1}"/>
              </a:ext>
            </a:extLst>
          </p:cNvPr>
          <p:cNvSpPr>
            <a:spLocks noGrp="1"/>
          </p:cNvSpPr>
          <p:nvPr>
            <p:ph type="body" sz="quarter" idx="13"/>
          </p:nvPr>
        </p:nvSpPr>
        <p:spPr>
          <a:xfrm>
            <a:off x="8183880" y="2438400"/>
            <a:ext cx="3419856" cy="365760"/>
          </a:xfrm>
        </p:spPr>
        <p:txBody>
          <a:bodyPr anchor="t"/>
          <a:lstStyle>
            <a:lvl1pPr marL="0" indent="0">
              <a:lnSpc>
                <a:spcPct val="100000"/>
              </a:lnSpc>
              <a:spcBef>
                <a:spcPts val="1000"/>
              </a:spcBef>
              <a:buNone/>
              <a:defRPr sz="2000" b="1" cap="all" spc="2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693BC756-2B97-9751-B879-03B6F1C405C3}"/>
              </a:ext>
            </a:extLst>
          </p:cNvPr>
          <p:cNvSpPr>
            <a:spLocks noGrp="1"/>
          </p:cNvSpPr>
          <p:nvPr>
            <p:ph sz="quarter" idx="14"/>
          </p:nvPr>
        </p:nvSpPr>
        <p:spPr>
          <a:xfrm>
            <a:off x="8183880" y="2871216"/>
            <a:ext cx="3419856" cy="2925554"/>
          </a:xfrm>
        </p:spPr>
        <p:txBody>
          <a:bodyPr/>
          <a:lstStyle>
            <a:lvl1pPr>
              <a:lnSpc>
                <a:spcPct val="100000"/>
              </a:lnSpc>
              <a:spcBef>
                <a:spcPts val="1000"/>
              </a:spcBef>
              <a:defRPr sz="1600" spc="100" baseline="0"/>
            </a:lvl1pPr>
            <a:lvl2pPr>
              <a:lnSpc>
                <a:spcPct val="100000"/>
              </a:lnSpc>
              <a:spcBef>
                <a:spcPts val="100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10" name="Straight Connector 9">
            <a:extLst>
              <a:ext uri="{FF2B5EF4-FFF2-40B4-BE49-F238E27FC236}">
                <a16:creationId xmlns:a16="http://schemas.microsoft.com/office/drawing/2014/main" id="{B7AC635D-0E01-2452-CC44-1DAE0F96DF63}"/>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4ED63FD-A76F-FB56-8D44-31BD432133C5}"/>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49287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5F45936-2436-D9FD-A05D-F3C70F90FDCC}"/>
              </a:ext>
            </a:extLst>
          </p:cNvPr>
          <p:cNvPicPr>
            <a:picLocks noChangeAspect="1"/>
          </p:cNvPicPr>
          <p:nvPr userDrawn="1"/>
        </p:nvPicPr>
        <p:blipFill>
          <a:blip r:embed="rId2"/>
          <a:stretch>
            <a:fillRect/>
          </a:stretch>
        </p:blipFill>
        <p:spPr>
          <a:xfrm>
            <a:off x="0" y="3758530"/>
            <a:ext cx="4700016" cy="3099470"/>
          </a:xfrm>
          <a:prstGeom prst="rect">
            <a:avLst/>
          </a:prstGeom>
        </p:spPr>
      </p:pic>
      <p:pic>
        <p:nvPicPr>
          <p:cNvPr id="8" name="Picture 7">
            <a:extLst>
              <a:ext uri="{FF2B5EF4-FFF2-40B4-BE49-F238E27FC236}">
                <a16:creationId xmlns:a16="http://schemas.microsoft.com/office/drawing/2014/main" id="{0DF862D5-CF3B-E45B-934F-ACEF42B35BB4}"/>
              </a:ext>
            </a:extLst>
          </p:cNvPr>
          <p:cNvPicPr>
            <a:picLocks noChangeAspect="1"/>
          </p:cNvPicPr>
          <p:nvPr userDrawn="1"/>
        </p:nvPicPr>
        <p:blipFill>
          <a:blip r:embed="rId3"/>
          <a:stretch>
            <a:fillRect/>
          </a:stretch>
        </p:blipFill>
        <p:spPr>
          <a:xfrm>
            <a:off x="0" y="0"/>
            <a:ext cx="5148072" cy="3436275"/>
          </a:xfrm>
          <a:prstGeom prst="rect">
            <a:avLst/>
          </a:prstGeom>
        </p:spPr>
      </p:pic>
      <p:sp>
        <p:nvSpPr>
          <p:cNvPr id="12" name="Title 11">
            <a:extLst>
              <a:ext uri="{FF2B5EF4-FFF2-40B4-BE49-F238E27FC236}">
                <a16:creationId xmlns:a16="http://schemas.microsoft.com/office/drawing/2014/main" id="{3392E024-DB0F-45F6-7A0A-359A57817906}"/>
              </a:ext>
            </a:extLst>
          </p:cNvPr>
          <p:cNvSpPr>
            <a:spLocks noGrp="1"/>
          </p:cNvSpPr>
          <p:nvPr>
            <p:ph type="title"/>
          </p:nvPr>
        </p:nvSpPr>
        <p:spPr>
          <a:xfrm>
            <a:off x="612648" y="1216152"/>
            <a:ext cx="5184648" cy="4416552"/>
          </a:xfrm>
        </p:spPr>
        <p:txBody>
          <a:bodyPr lIns="0" rIns="0"/>
          <a:lstStyle>
            <a:lvl1pPr algn="r">
              <a:defRPr sz="4800" cap="all" spc="400" baseline="0"/>
            </a:lvl1pPr>
          </a:lstStyle>
          <a:p>
            <a:r>
              <a:rPr lang="en-US"/>
              <a:t>Click to edit Master title style</a:t>
            </a:r>
            <a:endParaRPr lang="en-US" dirty="0"/>
          </a:p>
        </p:txBody>
      </p:sp>
      <p:sp>
        <p:nvSpPr>
          <p:cNvPr id="14" name="Content Placeholder 13">
            <a:extLst>
              <a:ext uri="{FF2B5EF4-FFF2-40B4-BE49-F238E27FC236}">
                <a16:creationId xmlns:a16="http://schemas.microsoft.com/office/drawing/2014/main" id="{59AC38BE-9C76-A3FA-7823-F4A4B43AB754}"/>
              </a:ext>
            </a:extLst>
          </p:cNvPr>
          <p:cNvSpPr>
            <a:spLocks noGrp="1"/>
          </p:cNvSpPr>
          <p:nvPr>
            <p:ph sz="quarter" idx="13"/>
          </p:nvPr>
        </p:nvSpPr>
        <p:spPr>
          <a:xfrm>
            <a:off x="6400800" y="1216025"/>
            <a:ext cx="5184648" cy="4416425"/>
          </a:xfrm>
        </p:spPr>
        <p:txBody>
          <a:bodyPr anchor="ctr"/>
          <a:lstStyle>
            <a:lvl1pPr marL="0" indent="0">
              <a:lnSpc>
                <a:spcPct val="150000"/>
              </a:lnSpc>
              <a:spcBef>
                <a:spcPts val="1000"/>
              </a:spcBef>
              <a:buNone/>
              <a:defRPr sz="1600" spc="100" baseline="0"/>
            </a:lvl1pPr>
            <a:lvl2pPr marL="228600">
              <a:lnSpc>
                <a:spcPct val="150000"/>
              </a:lnSpc>
              <a:spcBef>
                <a:spcPts val="1000"/>
              </a:spcBef>
              <a:defRPr sz="1600" spc="100" baseline="0"/>
            </a:lvl2pPr>
            <a:lvl3pPr marL="457200">
              <a:lnSpc>
                <a:spcPct val="150000"/>
              </a:lnSpc>
              <a:spcBef>
                <a:spcPts val="1000"/>
              </a:spcBef>
              <a:defRPr sz="1600" spc="100" baseline="0"/>
            </a:lvl3pPr>
            <a:lvl4pPr marL="685800">
              <a:lnSpc>
                <a:spcPct val="150000"/>
              </a:lnSpc>
              <a:spcBef>
                <a:spcPts val="1000"/>
              </a:spcBef>
              <a:defRPr sz="1600" spc="100" baseline="0"/>
            </a:lvl4pPr>
            <a:lvl5pPr marL="914400">
              <a:lnSpc>
                <a:spcPct val="150000"/>
              </a:lnSpc>
              <a:spcBef>
                <a:spcPts val="1000"/>
              </a:spcBef>
              <a:defRPr sz="1600" spc="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5" name="Straight Connector 4">
            <a:extLst>
              <a:ext uri="{FF2B5EF4-FFF2-40B4-BE49-F238E27FC236}">
                <a16:creationId xmlns:a16="http://schemas.microsoft.com/office/drawing/2014/main" id="{C35C8AF3-79E7-17ED-9EB4-3006B31E422C}"/>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875A76CC-ED26-C4F7-5AB6-59D1A4C4A7F2}"/>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888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9AFB71-7F33-280E-7877-06F4AFFF063A}"/>
              </a:ext>
            </a:extLst>
          </p:cNvPr>
          <p:cNvPicPr>
            <a:picLocks noChangeAspect="1"/>
          </p:cNvPicPr>
          <p:nvPr userDrawn="1"/>
        </p:nvPicPr>
        <p:blipFill>
          <a:blip r:embed="rId2"/>
          <a:srcRect/>
          <a:stretch/>
        </p:blipFill>
        <p:spPr>
          <a:xfrm>
            <a:off x="0" y="0"/>
            <a:ext cx="12192000" cy="6858000"/>
          </a:xfrm>
          <a:prstGeom prst="rect">
            <a:avLst/>
          </a:prstGeom>
        </p:spPr>
      </p:pic>
      <p:sp>
        <p:nvSpPr>
          <p:cNvPr id="6" name="Title 1">
            <a:extLst>
              <a:ext uri="{FF2B5EF4-FFF2-40B4-BE49-F238E27FC236}">
                <a16:creationId xmlns:a16="http://schemas.microsoft.com/office/drawing/2014/main" id="{10B0FF2F-3458-EA78-83DC-46FB2E5CE154}"/>
              </a:ext>
            </a:extLst>
          </p:cNvPr>
          <p:cNvSpPr>
            <a:spLocks noGrp="1"/>
          </p:cNvSpPr>
          <p:nvPr>
            <p:ph type="ctrTitle" hasCustomPrompt="1"/>
          </p:nvPr>
        </p:nvSpPr>
        <p:spPr>
          <a:xfrm>
            <a:off x="1078992" y="1956816"/>
            <a:ext cx="10040112" cy="2387600"/>
          </a:xfrm>
        </p:spPr>
        <p:txBody>
          <a:bodyPr anchor="t">
            <a:noAutofit/>
          </a:bodyPr>
          <a:lstStyle>
            <a:lvl1pPr algn="l">
              <a:defRPr sz="9600" spc="300" baseline="0">
                <a:ln w="28575">
                  <a:solidFill>
                    <a:schemeClr val="tx1"/>
                  </a:solidFill>
                </a:ln>
                <a:noFill/>
              </a:defRPr>
            </a:lvl1pPr>
          </a:lstStyle>
          <a:p>
            <a:r>
              <a:rPr lang="en-US" dirty="0"/>
              <a:t>CLICK TO EDIT MASTER TITLE STYLE</a:t>
            </a:r>
          </a:p>
        </p:txBody>
      </p:sp>
      <p:sp>
        <p:nvSpPr>
          <p:cNvPr id="10" name="Subtitle 2">
            <a:extLst>
              <a:ext uri="{FF2B5EF4-FFF2-40B4-BE49-F238E27FC236}">
                <a16:creationId xmlns:a16="http://schemas.microsoft.com/office/drawing/2014/main" id="{DC93615E-193E-5253-6EE0-EC01791E3A3A}"/>
              </a:ext>
            </a:extLst>
          </p:cNvPr>
          <p:cNvSpPr>
            <a:spLocks noGrp="1"/>
          </p:cNvSpPr>
          <p:nvPr>
            <p:ph type="subTitle" idx="1"/>
          </p:nvPr>
        </p:nvSpPr>
        <p:spPr>
          <a:xfrm>
            <a:off x="1078992" y="3483864"/>
            <a:ext cx="10040112" cy="1280160"/>
          </a:xfrm>
        </p:spPr>
        <p:txBody>
          <a:bodyPr/>
          <a:lstStyle>
            <a:lvl1pPr marL="0" indent="0" algn="l">
              <a:buNone/>
              <a:defRPr sz="2400" b="1"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40355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5" name="Straight Connector 4">
            <a:extLst>
              <a:ext uri="{FF2B5EF4-FFF2-40B4-BE49-F238E27FC236}">
                <a16:creationId xmlns:a16="http://schemas.microsoft.com/office/drawing/2014/main" id="{C35C8AF3-79E7-17ED-9EB4-3006B31E422C}"/>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875A76CC-ED26-C4F7-5AB6-59D1A4C4A7F2}"/>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3BDEDC48-AA67-6FC9-FF0E-CD3CB49A502F}"/>
              </a:ext>
            </a:extLst>
          </p:cNvPr>
          <p:cNvSpPr>
            <a:spLocks noGrp="1"/>
          </p:cNvSpPr>
          <p:nvPr>
            <p:ph type="title"/>
          </p:nvPr>
        </p:nvSpPr>
        <p:spPr>
          <a:xfrm>
            <a:off x="612648" y="868679"/>
            <a:ext cx="10972800" cy="1572768"/>
          </a:xfrm>
        </p:spPr>
        <p:txBody>
          <a:bodyPr lIns="91440" tIns="182880" rIns="91440" bIns="0"/>
          <a:lstStyle>
            <a:lvl1pPr algn="ctr">
              <a:lnSpc>
                <a:spcPct val="90000"/>
              </a:lnSpc>
              <a:defRPr sz="4800" spc="400" baseline="0"/>
            </a:lvl1pPr>
          </a:lstStyle>
          <a:p>
            <a:r>
              <a:rPr lang="en-US"/>
              <a:t>Click to edit Master title style</a:t>
            </a:r>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418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8" name="Straight Connector 7">
            <a:extLst>
              <a:ext uri="{FF2B5EF4-FFF2-40B4-BE49-F238E27FC236}">
                <a16:creationId xmlns:a16="http://schemas.microsoft.com/office/drawing/2014/main" id="{5754AE8D-13E4-BDDA-7C36-A9E08FD0A0E8}"/>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6CE37136-8479-8CDC-7EEB-030C1A8151EF}"/>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atin typeface="+mj-lt"/>
              </a:defRPr>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8" name="Straight Connector 7">
            <a:extLst>
              <a:ext uri="{FF2B5EF4-FFF2-40B4-BE49-F238E27FC236}">
                <a16:creationId xmlns:a16="http://schemas.microsoft.com/office/drawing/2014/main" id="{1DC6EFE9-BD9C-6124-823A-BD1C488321D2}"/>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21B53473-DF27-C657-627F-ED66976E076B}"/>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1D3B0F0-DE71-18AB-7957-4CFA29C3A328}"/>
              </a:ext>
            </a:extLst>
          </p:cNvPr>
          <p:cNvPicPr>
            <a:picLocks noChangeAspect="1"/>
          </p:cNvPicPr>
          <p:nvPr userDrawn="1"/>
        </p:nvPicPr>
        <p:blipFill>
          <a:blip r:embed="rId2"/>
          <a:stretch>
            <a:fillRect/>
          </a:stretch>
        </p:blipFill>
        <p:spPr>
          <a:xfrm>
            <a:off x="0" y="857290"/>
            <a:ext cx="5797296" cy="6000710"/>
          </a:xfrm>
          <a:prstGeom prst="rect">
            <a:avLst/>
          </a:prstGeom>
        </p:spPr>
      </p:pic>
      <p:pic>
        <p:nvPicPr>
          <p:cNvPr id="8" name="Picture 7">
            <a:extLst>
              <a:ext uri="{FF2B5EF4-FFF2-40B4-BE49-F238E27FC236}">
                <a16:creationId xmlns:a16="http://schemas.microsoft.com/office/drawing/2014/main" id="{1F04770F-E995-EF98-B4D1-9F13733EEF07}"/>
              </a:ext>
            </a:extLst>
          </p:cNvPr>
          <p:cNvPicPr>
            <a:picLocks noChangeAspect="1"/>
          </p:cNvPicPr>
          <p:nvPr userDrawn="1"/>
        </p:nvPicPr>
        <p:blipFill>
          <a:blip r:embed="rId3"/>
          <a:stretch>
            <a:fillRect/>
          </a:stretch>
        </p:blipFill>
        <p:spPr>
          <a:xfrm>
            <a:off x="8763000" y="0"/>
            <a:ext cx="3429000" cy="6807199"/>
          </a:xfrm>
          <a:prstGeom prst="rect">
            <a:avLst/>
          </a:prstGeom>
        </p:spPr>
      </p:pic>
      <p:sp>
        <p:nvSpPr>
          <p:cNvPr id="12" name="Title 11">
            <a:extLst>
              <a:ext uri="{FF2B5EF4-FFF2-40B4-BE49-F238E27FC236}">
                <a16:creationId xmlns:a16="http://schemas.microsoft.com/office/drawing/2014/main" id="{3392E024-DB0F-45F6-7A0A-359A57817906}"/>
              </a:ext>
            </a:extLst>
          </p:cNvPr>
          <p:cNvSpPr>
            <a:spLocks noGrp="1"/>
          </p:cNvSpPr>
          <p:nvPr>
            <p:ph type="title"/>
          </p:nvPr>
        </p:nvSpPr>
        <p:spPr>
          <a:xfrm>
            <a:off x="612648" y="1216152"/>
            <a:ext cx="5184648" cy="4416552"/>
          </a:xfrm>
        </p:spPr>
        <p:txBody>
          <a:bodyPr lIns="0" rIns="0"/>
          <a:lstStyle>
            <a:lvl1pPr algn="r">
              <a:defRPr sz="4800" cap="all" spc="400" baseline="0"/>
            </a:lvl1pPr>
          </a:lstStyle>
          <a:p>
            <a:r>
              <a:rPr lang="en-US"/>
              <a:t>Click to edit Master title style</a:t>
            </a:r>
            <a:endParaRPr lang="en-US" dirty="0"/>
          </a:p>
        </p:txBody>
      </p:sp>
      <p:sp>
        <p:nvSpPr>
          <p:cNvPr id="14" name="Content Placeholder 13">
            <a:extLst>
              <a:ext uri="{FF2B5EF4-FFF2-40B4-BE49-F238E27FC236}">
                <a16:creationId xmlns:a16="http://schemas.microsoft.com/office/drawing/2014/main" id="{59AC38BE-9C76-A3FA-7823-F4A4B43AB754}"/>
              </a:ext>
            </a:extLst>
          </p:cNvPr>
          <p:cNvSpPr>
            <a:spLocks noGrp="1"/>
          </p:cNvSpPr>
          <p:nvPr>
            <p:ph sz="quarter" idx="13"/>
          </p:nvPr>
        </p:nvSpPr>
        <p:spPr>
          <a:xfrm>
            <a:off x="6400800" y="1216025"/>
            <a:ext cx="5184648" cy="4416425"/>
          </a:xfrm>
        </p:spPr>
        <p:txBody>
          <a:bodyPr anchor="ctr"/>
          <a:lstStyle>
            <a:lvl1pPr marL="0" indent="0">
              <a:lnSpc>
                <a:spcPct val="100000"/>
              </a:lnSpc>
              <a:spcBef>
                <a:spcPts val="1000"/>
              </a:spcBef>
              <a:buNone/>
              <a:defRPr sz="2400" b="1" spc="200" baseline="0"/>
            </a:lvl1pPr>
            <a:lvl2pPr marL="228600">
              <a:lnSpc>
                <a:spcPct val="150000"/>
              </a:lnSpc>
              <a:spcBef>
                <a:spcPts val="1000"/>
              </a:spcBef>
              <a:defRPr sz="2400" spc="100" baseline="0"/>
            </a:lvl2pPr>
            <a:lvl3pPr marL="457200">
              <a:lnSpc>
                <a:spcPct val="150000"/>
              </a:lnSpc>
              <a:spcBef>
                <a:spcPts val="1000"/>
              </a:spcBef>
              <a:defRPr sz="2400" spc="100" baseline="0"/>
            </a:lvl3pPr>
            <a:lvl4pPr marL="685800">
              <a:lnSpc>
                <a:spcPct val="150000"/>
              </a:lnSpc>
              <a:spcBef>
                <a:spcPts val="1000"/>
              </a:spcBef>
              <a:defRPr sz="2400" spc="100" baseline="0"/>
            </a:lvl4pPr>
            <a:lvl5pPr marL="914400">
              <a:lnSpc>
                <a:spcPct val="150000"/>
              </a:lnSpc>
              <a:spcBef>
                <a:spcPts val="1000"/>
              </a:spcBef>
              <a:defRPr sz="2400" spc="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5" name="Straight Connector 4">
            <a:extLst>
              <a:ext uri="{FF2B5EF4-FFF2-40B4-BE49-F238E27FC236}">
                <a16:creationId xmlns:a16="http://schemas.microsoft.com/office/drawing/2014/main" id="{C35C8AF3-79E7-17ED-9EB4-3006B31E422C}"/>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875A76CC-ED26-C4F7-5AB6-59D1A4C4A7F2}"/>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17844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0328C38-4E83-27EA-9D01-DDDF734988CA}"/>
              </a:ext>
            </a:extLst>
          </p:cNvPr>
          <p:cNvPicPr>
            <a:picLocks noChangeAspect="1"/>
          </p:cNvPicPr>
          <p:nvPr userDrawn="1"/>
        </p:nvPicPr>
        <p:blipFill>
          <a:blip r:embed="rId2"/>
          <a:stretch>
            <a:fillRect/>
          </a:stretch>
        </p:blipFill>
        <p:spPr>
          <a:xfrm>
            <a:off x="5370576" y="3428234"/>
            <a:ext cx="6821424" cy="3429766"/>
          </a:xfrm>
          <a:prstGeom prst="rect">
            <a:avLst/>
          </a:prstGeom>
        </p:spPr>
      </p:pic>
      <p:pic>
        <p:nvPicPr>
          <p:cNvPr id="10" name="Picture 9">
            <a:extLst>
              <a:ext uri="{FF2B5EF4-FFF2-40B4-BE49-F238E27FC236}">
                <a16:creationId xmlns:a16="http://schemas.microsoft.com/office/drawing/2014/main" id="{B270B91D-A39E-3D53-DBBB-DF836D19BE1A}"/>
              </a:ext>
            </a:extLst>
          </p:cNvPr>
          <p:cNvPicPr>
            <a:picLocks noChangeAspect="1"/>
          </p:cNvPicPr>
          <p:nvPr userDrawn="1"/>
        </p:nvPicPr>
        <p:blipFill>
          <a:blip r:embed="rId3"/>
          <a:stretch>
            <a:fillRect/>
          </a:stretch>
        </p:blipFill>
        <p:spPr>
          <a:xfrm>
            <a:off x="0" y="0"/>
            <a:ext cx="4654518" cy="5239512"/>
          </a:xfrm>
          <a:prstGeom prst="rect">
            <a:avLst/>
          </a:prstGeom>
        </p:spPr>
      </p:pic>
      <p:sp>
        <p:nvSpPr>
          <p:cNvPr id="12" name="Title 11">
            <a:extLst>
              <a:ext uri="{FF2B5EF4-FFF2-40B4-BE49-F238E27FC236}">
                <a16:creationId xmlns:a16="http://schemas.microsoft.com/office/drawing/2014/main" id="{3392E024-DB0F-45F6-7A0A-359A57817906}"/>
              </a:ext>
            </a:extLst>
          </p:cNvPr>
          <p:cNvSpPr>
            <a:spLocks noGrp="1"/>
          </p:cNvSpPr>
          <p:nvPr>
            <p:ph type="title"/>
          </p:nvPr>
        </p:nvSpPr>
        <p:spPr>
          <a:xfrm>
            <a:off x="612648" y="1216152"/>
            <a:ext cx="5184648" cy="4416552"/>
          </a:xfrm>
        </p:spPr>
        <p:txBody>
          <a:bodyPr lIns="0" rIns="0"/>
          <a:lstStyle>
            <a:lvl1pPr algn="r">
              <a:defRPr sz="4800" cap="all" spc="400" baseline="0"/>
            </a:lvl1pPr>
          </a:lstStyle>
          <a:p>
            <a:r>
              <a:rPr lang="en-US"/>
              <a:t>Click to edit Master title style</a:t>
            </a:r>
            <a:endParaRPr lang="en-US" dirty="0"/>
          </a:p>
        </p:txBody>
      </p:sp>
      <p:sp>
        <p:nvSpPr>
          <p:cNvPr id="14" name="Content Placeholder 13">
            <a:extLst>
              <a:ext uri="{FF2B5EF4-FFF2-40B4-BE49-F238E27FC236}">
                <a16:creationId xmlns:a16="http://schemas.microsoft.com/office/drawing/2014/main" id="{59AC38BE-9C76-A3FA-7823-F4A4B43AB754}"/>
              </a:ext>
            </a:extLst>
          </p:cNvPr>
          <p:cNvSpPr>
            <a:spLocks noGrp="1"/>
          </p:cNvSpPr>
          <p:nvPr>
            <p:ph sz="quarter" idx="13"/>
          </p:nvPr>
        </p:nvSpPr>
        <p:spPr>
          <a:xfrm>
            <a:off x="6400800" y="1216025"/>
            <a:ext cx="5184648" cy="4416425"/>
          </a:xfrm>
        </p:spPr>
        <p:txBody>
          <a:bodyPr anchor="ctr"/>
          <a:lstStyle>
            <a:lvl1pPr marL="0" indent="0">
              <a:lnSpc>
                <a:spcPct val="150000"/>
              </a:lnSpc>
              <a:spcBef>
                <a:spcPts val="1000"/>
              </a:spcBef>
              <a:buNone/>
              <a:defRPr sz="1600" spc="100" baseline="0"/>
            </a:lvl1pPr>
            <a:lvl2pPr marL="228600">
              <a:lnSpc>
                <a:spcPct val="150000"/>
              </a:lnSpc>
              <a:spcBef>
                <a:spcPts val="1000"/>
              </a:spcBef>
              <a:defRPr sz="1600" spc="100" baseline="0"/>
            </a:lvl2pPr>
            <a:lvl3pPr marL="457200">
              <a:lnSpc>
                <a:spcPct val="150000"/>
              </a:lnSpc>
              <a:spcBef>
                <a:spcPts val="1000"/>
              </a:spcBef>
              <a:defRPr sz="1600" spc="100" baseline="0"/>
            </a:lvl3pPr>
            <a:lvl4pPr marL="685800">
              <a:lnSpc>
                <a:spcPct val="150000"/>
              </a:lnSpc>
              <a:spcBef>
                <a:spcPts val="1000"/>
              </a:spcBef>
              <a:defRPr sz="1600" spc="100" baseline="0"/>
            </a:lvl4pPr>
            <a:lvl5pPr marL="914400">
              <a:lnSpc>
                <a:spcPct val="150000"/>
              </a:lnSpc>
              <a:spcBef>
                <a:spcPts val="1000"/>
              </a:spcBef>
              <a:defRPr sz="1600" spc="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5" name="Straight Connector 4">
            <a:extLst>
              <a:ext uri="{FF2B5EF4-FFF2-40B4-BE49-F238E27FC236}">
                <a16:creationId xmlns:a16="http://schemas.microsoft.com/office/drawing/2014/main" id="{C35C8AF3-79E7-17ED-9EB4-3006B31E422C}"/>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875A76CC-ED26-C4F7-5AB6-59D1A4C4A7F2}"/>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61504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EC1861-1570-5A6A-D3BA-4A17F008A562}"/>
              </a:ext>
            </a:extLst>
          </p:cNvPr>
          <p:cNvPicPr>
            <a:picLocks noChangeAspect="1"/>
          </p:cNvPicPr>
          <p:nvPr userDrawn="1"/>
        </p:nvPicPr>
        <p:blipFill>
          <a:blip r:embed="rId2"/>
          <a:srcRect/>
          <a:stretch/>
        </p:blipFill>
        <p:spPr>
          <a:xfrm>
            <a:off x="0" y="0"/>
            <a:ext cx="12192000" cy="6858000"/>
          </a:xfrm>
          <a:prstGeom prst="rect">
            <a:avLst/>
          </a:prstGeom>
        </p:spPr>
      </p:pic>
      <p:sp>
        <p:nvSpPr>
          <p:cNvPr id="6" name="Title 1">
            <a:extLst>
              <a:ext uri="{FF2B5EF4-FFF2-40B4-BE49-F238E27FC236}">
                <a16:creationId xmlns:a16="http://schemas.microsoft.com/office/drawing/2014/main" id="{10B0FF2F-3458-EA78-83DC-46FB2E5CE154}"/>
              </a:ext>
            </a:extLst>
          </p:cNvPr>
          <p:cNvSpPr>
            <a:spLocks noGrp="1"/>
          </p:cNvSpPr>
          <p:nvPr>
            <p:ph type="ctrTitle" hasCustomPrompt="1"/>
          </p:nvPr>
        </p:nvSpPr>
        <p:spPr>
          <a:xfrm>
            <a:off x="1078992" y="1956816"/>
            <a:ext cx="10040112" cy="2387600"/>
          </a:xfrm>
        </p:spPr>
        <p:txBody>
          <a:bodyPr anchor="t">
            <a:noAutofit/>
          </a:bodyPr>
          <a:lstStyle>
            <a:lvl1pPr algn="l">
              <a:defRPr sz="9600" spc="300" baseline="0">
                <a:ln w="28575">
                  <a:solidFill>
                    <a:schemeClr val="tx1"/>
                  </a:solidFill>
                </a:ln>
                <a:noFill/>
              </a:defRPr>
            </a:lvl1pPr>
          </a:lstStyle>
          <a:p>
            <a:r>
              <a:rPr lang="en-US" dirty="0"/>
              <a:t>CLICK TO EDIT MASTER TITLE STYLE</a:t>
            </a:r>
          </a:p>
        </p:txBody>
      </p:sp>
      <p:sp>
        <p:nvSpPr>
          <p:cNvPr id="10" name="Subtitle 2">
            <a:extLst>
              <a:ext uri="{FF2B5EF4-FFF2-40B4-BE49-F238E27FC236}">
                <a16:creationId xmlns:a16="http://schemas.microsoft.com/office/drawing/2014/main" id="{DC93615E-193E-5253-6EE0-EC01791E3A3A}"/>
              </a:ext>
            </a:extLst>
          </p:cNvPr>
          <p:cNvSpPr>
            <a:spLocks noGrp="1"/>
          </p:cNvSpPr>
          <p:nvPr>
            <p:ph type="subTitle" idx="1"/>
          </p:nvPr>
        </p:nvSpPr>
        <p:spPr>
          <a:xfrm>
            <a:off x="1078992" y="4901184"/>
            <a:ext cx="10040112" cy="1280160"/>
          </a:xfrm>
        </p:spPr>
        <p:txBody>
          <a:bodyPr/>
          <a:lstStyle>
            <a:lvl1pPr marL="0" indent="0" algn="l">
              <a:buNone/>
              <a:defRPr sz="2400" b="1"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37D9B2-AE86-9092-7072-0F717E3CA831}"/>
              </a:ext>
            </a:extLst>
          </p:cNvPr>
          <p:cNvPicPr>
            <a:picLocks noChangeAspect="1"/>
          </p:cNvPicPr>
          <p:nvPr userDrawn="1"/>
        </p:nvPicPr>
        <p:blipFill>
          <a:blip r:embed="rId2"/>
          <a:stretch>
            <a:fillRect/>
          </a:stretch>
        </p:blipFill>
        <p:spPr>
          <a:xfrm>
            <a:off x="0" y="3655535"/>
            <a:ext cx="4727448" cy="3202465"/>
          </a:xfrm>
          <a:prstGeom prst="rect">
            <a:avLst/>
          </a:prstGeom>
        </p:spPr>
      </p:pic>
      <p:pic>
        <p:nvPicPr>
          <p:cNvPr id="9" name="Picture 8">
            <a:extLst>
              <a:ext uri="{FF2B5EF4-FFF2-40B4-BE49-F238E27FC236}">
                <a16:creationId xmlns:a16="http://schemas.microsoft.com/office/drawing/2014/main" id="{5BF7E0A5-7E8E-4A90-B415-12984C7AB24C}"/>
              </a:ext>
            </a:extLst>
          </p:cNvPr>
          <p:cNvPicPr>
            <a:picLocks noChangeAspect="1"/>
          </p:cNvPicPr>
          <p:nvPr userDrawn="1"/>
        </p:nvPicPr>
        <p:blipFill>
          <a:blip r:embed="rId3"/>
          <a:stretch>
            <a:fillRect/>
          </a:stretch>
        </p:blipFill>
        <p:spPr>
          <a:xfrm>
            <a:off x="6548245" y="0"/>
            <a:ext cx="5643755" cy="2313432"/>
          </a:xfrm>
          <a:prstGeom prst="rect">
            <a:avLst/>
          </a:prstGeom>
        </p:spPr>
      </p:pic>
      <p:sp>
        <p:nvSpPr>
          <p:cNvPr id="12" name="Title 11">
            <a:extLst>
              <a:ext uri="{FF2B5EF4-FFF2-40B4-BE49-F238E27FC236}">
                <a16:creationId xmlns:a16="http://schemas.microsoft.com/office/drawing/2014/main" id="{3392E024-DB0F-45F6-7A0A-359A57817906}"/>
              </a:ext>
            </a:extLst>
          </p:cNvPr>
          <p:cNvSpPr>
            <a:spLocks noGrp="1"/>
          </p:cNvSpPr>
          <p:nvPr>
            <p:ph type="title"/>
          </p:nvPr>
        </p:nvSpPr>
        <p:spPr>
          <a:xfrm>
            <a:off x="612648" y="1216152"/>
            <a:ext cx="5184648" cy="4416552"/>
          </a:xfrm>
        </p:spPr>
        <p:txBody>
          <a:bodyPr lIns="0" rIns="0"/>
          <a:lstStyle>
            <a:lvl1pPr algn="r">
              <a:defRPr sz="4800" cap="all" spc="400" baseline="0"/>
            </a:lvl1pPr>
          </a:lstStyle>
          <a:p>
            <a:r>
              <a:rPr lang="en-US"/>
              <a:t>Click to edit Master title style</a:t>
            </a:r>
            <a:endParaRPr lang="en-US" dirty="0"/>
          </a:p>
        </p:txBody>
      </p:sp>
      <p:sp>
        <p:nvSpPr>
          <p:cNvPr id="14" name="Content Placeholder 13">
            <a:extLst>
              <a:ext uri="{FF2B5EF4-FFF2-40B4-BE49-F238E27FC236}">
                <a16:creationId xmlns:a16="http://schemas.microsoft.com/office/drawing/2014/main" id="{59AC38BE-9C76-A3FA-7823-F4A4B43AB754}"/>
              </a:ext>
            </a:extLst>
          </p:cNvPr>
          <p:cNvSpPr>
            <a:spLocks noGrp="1"/>
          </p:cNvSpPr>
          <p:nvPr>
            <p:ph sz="quarter" idx="13"/>
          </p:nvPr>
        </p:nvSpPr>
        <p:spPr>
          <a:xfrm>
            <a:off x="6400800" y="1216025"/>
            <a:ext cx="5184648" cy="4416425"/>
          </a:xfrm>
        </p:spPr>
        <p:txBody>
          <a:bodyPr anchor="ctr"/>
          <a:lstStyle>
            <a:lvl1pPr marL="0" indent="0">
              <a:lnSpc>
                <a:spcPct val="150000"/>
              </a:lnSpc>
              <a:spcBef>
                <a:spcPts val="1000"/>
              </a:spcBef>
              <a:buNone/>
              <a:defRPr sz="1600" spc="100" baseline="0"/>
            </a:lvl1pPr>
            <a:lvl2pPr marL="228600">
              <a:lnSpc>
                <a:spcPct val="150000"/>
              </a:lnSpc>
              <a:spcBef>
                <a:spcPts val="1000"/>
              </a:spcBef>
              <a:defRPr sz="1600" spc="100" baseline="0"/>
            </a:lvl2pPr>
            <a:lvl3pPr marL="457200">
              <a:lnSpc>
                <a:spcPct val="150000"/>
              </a:lnSpc>
              <a:spcBef>
                <a:spcPts val="1000"/>
              </a:spcBef>
              <a:defRPr sz="1600" spc="100" baseline="0"/>
            </a:lvl3pPr>
            <a:lvl4pPr marL="685800">
              <a:lnSpc>
                <a:spcPct val="150000"/>
              </a:lnSpc>
              <a:spcBef>
                <a:spcPts val="1000"/>
              </a:spcBef>
              <a:defRPr sz="1600" spc="100" baseline="0"/>
            </a:lvl4pPr>
            <a:lvl5pPr marL="914400">
              <a:lnSpc>
                <a:spcPct val="150000"/>
              </a:lnSpc>
              <a:spcBef>
                <a:spcPts val="1000"/>
              </a:spcBef>
              <a:defRPr sz="1600" spc="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5" name="Straight Connector 4">
            <a:extLst>
              <a:ext uri="{FF2B5EF4-FFF2-40B4-BE49-F238E27FC236}">
                <a16:creationId xmlns:a16="http://schemas.microsoft.com/office/drawing/2014/main" id="{C35C8AF3-79E7-17ED-9EB4-3006B31E422C}"/>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875A76CC-ED26-C4F7-5AB6-59D1A4C4A7F2}"/>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36802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FA7995-D0F4-05F2-CDF1-463407E3BA08}"/>
              </a:ext>
            </a:extLst>
          </p:cNvPr>
          <p:cNvPicPr>
            <a:picLocks noChangeAspect="1"/>
          </p:cNvPicPr>
          <p:nvPr userDrawn="1"/>
        </p:nvPicPr>
        <p:blipFill>
          <a:blip r:embed="rId2"/>
          <a:stretch>
            <a:fillRect/>
          </a:stretch>
        </p:blipFill>
        <p:spPr>
          <a:xfrm>
            <a:off x="7031909" y="0"/>
            <a:ext cx="5160091" cy="4041648"/>
          </a:xfrm>
          <a:prstGeom prst="rect">
            <a:avLst/>
          </a:prstGeom>
        </p:spPr>
      </p:pic>
      <p:pic>
        <p:nvPicPr>
          <p:cNvPr id="7" name="Picture 6">
            <a:extLst>
              <a:ext uri="{FF2B5EF4-FFF2-40B4-BE49-F238E27FC236}">
                <a16:creationId xmlns:a16="http://schemas.microsoft.com/office/drawing/2014/main" id="{792D768B-E662-B315-7576-313DFCE2AB40}"/>
              </a:ext>
            </a:extLst>
          </p:cNvPr>
          <p:cNvPicPr>
            <a:picLocks noChangeAspect="1"/>
          </p:cNvPicPr>
          <p:nvPr userDrawn="1"/>
        </p:nvPicPr>
        <p:blipFill>
          <a:blip r:embed="rId3"/>
          <a:stretch>
            <a:fillRect/>
          </a:stretch>
        </p:blipFill>
        <p:spPr>
          <a:xfrm>
            <a:off x="0" y="3127248"/>
            <a:ext cx="4162200" cy="3730752"/>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12648" y="868679"/>
            <a:ext cx="10972800" cy="1572768"/>
          </a:xfrm>
        </p:spPr>
        <p:txBody>
          <a:bodyPr lIns="91440" tIns="182880" rIns="91440" bIns="0"/>
          <a:lstStyle>
            <a:lvl1pPr algn="ctr">
              <a:lnSpc>
                <a:spcPct val="90000"/>
              </a:lnSpc>
              <a:defRPr sz="4800" spc="400" baseline="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612647" y="2441448"/>
            <a:ext cx="10972800" cy="3044952"/>
          </a:xfrm>
        </p:spPr>
        <p:txBody>
          <a:bodyPr/>
          <a:lstStyle>
            <a:lvl1pPr>
              <a:lnSpc>
                <a:spcPct val="100000"/>
              </a:lnSpc>
              <a:spcBef>
                <a:spcPts val="1000"/>
              </a:spcBef>
              <a:defRPr sz="1600" spc="100" baseline="0"/>
            </a:lvl1pPr>
            <a:lvl2pPr>
              <a:lnSpc>
                <a:spcPct val="100000"/>
              </a:lnSpc>
              <a:spcBef>
                <a:spcPts val="100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10" name="Straight Connector 9">
            <a:extLst>
              <a:ext uri="{FF2B5EF4-FFF2-40B4-BE49-F238E27FC236}">
                <a16:creationId xmlns:a16="http://schemas.microsoft.com/office/drawing/2014/main" id="{B7AC635D-0E01-2452-CC44-1DAE0F96DF63}"/>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4ED63FD-A76F-FB56-8D44-31BD432133C5}"/>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58390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8303F0-A6CC-605A-D08C-4E4ED07C2FB4}"/>
              </a:ext>
            </a:extLst>
          </p:cNvPr>
          <p:cNvPicPr>
            <a:picLocks noChangeAspect="1"/>
          </p:cNvPicPr>
          <p:nvPr userDrawn="1"/>
        </p:nvPicPr>
        <p:blipFill>
          <a:blip r:embed="rId2"/>
          <a:stretch>
            <a:fillRect/>
          </a:stretch>
        </p:blipFill>
        <p:spPr>
          <a:xfrm>
            <a:off x="0" y="0"/>
            <a:ext cx="4196903" cy="3611880"/>
          </a:xfrm>
          <a:prstGeom prst="rect">
            <a:avLst/>
          </a:prstGeom>
        </p:spPr>
      </p:pic>
      <p:pic>
        <p:nvPicPr>
          <p:cNvPr id="3" name="Picture 2">
            <a:extLst>
              <a:ext uri="{FF2B5EF4-FFF2-40B4-BE49-F238E27FC236}">
                <a16:creationId xmlns:a16="http://schemas.microsoft.com/office/drawing/2014/main" id="{904458FB-E7BB-F476-4A31-9C5AA406E252}"/>
              </a:ext>
            </a:extLst>
          </p:cNvPr>
          <p:cNvPicPr>
            <a:picLocks noChangeAspect="1"/>
          </p:cNvPicPr>
          <p:nvPr userDrawn="1"/>
        </p:nvPicPr>
        <p:blipFill>
          <a:blip r:embed="rId3"/>
          <a:stretch>
            <a:fillRect/>
          </a:stretch>
        </p:blipFill>
        <p:spPr>
          <a:xfrm>
            <a:off x="6202680" y="4079057"/>
            <a:ext cx="5989320" cy="2778943"/>
          </a:xfrm>
          <a:prstGeom prst="rect">
            <a:avLst/>
          </a:prstGeom>
        </p:spPr>
      </p:pic>
      <p:sp>
        <p:nvSpPr>
          <p:cNvPr id="12" name="Title 11">
            <a:extLst>
              <a:ext uri="{FF2B5EF4-FFF2-40B4-BE49-F238E27FC236}">
                <a16:creationId xmlns:a16="http://schemas.microsoft.com/office/drawing/2014/main" id="{3392E024-DB0F-45F6-7A0A-359A57817906}"/>
              </a:ext>
            </a:extLst>
          </p:cNvPr>
          <p:cNvSpPr>
            <a:spLocks noGrp="1"/>
          </p:cNvSpPr>
          <p:nvPr>
            <p:ph type="title"/>
          </p:nvPr>
        </p:nvSpPr>
        <p:spPr>
          <a:xfrm>
            <a:off x="3063240" y="2651760"/>
            <a:ext cx="6309360" cy="1580714"/>
          </a:xfrm>
        </p:spPr>
        <p:txBody>
          <a:bodyPr lIns="91440" rIns="91440" anchor="t"/>
          <a:lstStyle>
            <a:lvl1pPr algn="l">
              <a:lnSpc>
                <a:spcPct val="100000"/>
              </a:lnSpc>
              <a:defRPr sz="2800" cap="none" spc="200" baseline="0"/>
            </a:lvl1pPr>
          </a:lstStyle>
          <a:p>
            <a:r>
              <a:rPr lang="en-US"/>
              <a:t>Click to edit Master title style</a:t>
            </a:r>
            <a:endParaRPr lang="en-US" dirty="0"/>
          </a:p>
        </p:txBody>
      </p:sp>
      <p:sp>
        <p:nvSpPr>
          <p:cNvPr id="16" name="Text Placeholder 15">
            <a:extLst>
              <a:ext uri="{FF2B5EF4-FFF2-40B4-BE49-F238E27FC236}">
                <a16:creationId xmlns:a16="http://schemas.microsoft.com/office/drawing/2014/main" id="{94138E8D-4D76-2023-4B97-8ACB8894C5F1}"/>
              </a:ext>
            </a:extLst>
          </p:cNvPr>
          <p:cNvSpPr>
            <a:spLocks noGrp="1"/>
          </p:cNvSpPr>
          <p:nvPr>
            <p:ph type="body" sz="quarter" idx="13"/>
          </p:nvPr>
        </p:nvSpPr>
        <p:spPr>
          <a:xfrm>
            <a:off x="3063240" y="4232475"/>
            <a:ext cx="5775960" cy="333945"/>
          </a:xfrm>
        </p:spPr>
        <p:txBody>
          <a:bodyPr/>
          <a:lstStyle>
            <a:lvl1pPr marL="0" indent="0">
              <a:buNone/>
              <a:defRPr sz="1800" spc="200" baseline="0"/>
            </a:lvl1pPr>
          </a:lstStyle>
          <a:p>
            <a:pPr lvl="0"/>
            <a:r>
              <a:rPr lang="en-US"/>
              <a:t>Click to edit Master text styles</a:t>
            </a:r>
          </a:p>
        </p:txBody>
      </p:sp>
      <p:sp>
        <p:nvSpPr>
          <p:cNvPr id="17" name="Text Placeholder 13">
            <a:extLst>
              <a:ext uri="{FF2B5EF4-FFF2-40B4-BE49-F238E27FC236}">
                <a16:creationId xmlns:a16="http://schemas.microsoft.com/office/drawing/2014/main" id="{D1FFE415-7AFC-D826-1BD1-1993DED3B01D}"/>
              </a:ext>
            </a:extLst>
          </p:cNvPr>
          <p:cNvSpPr>
            <a:spLocks noGrp="1"/>
          </p:cNvSpPr>
          <p:nvPr>
            <p:ph type="body" sz="quarter" idx="15" hasCustomPrompt="1"/>
          </p:nvPr>
        </p:nvSpPr>
        <p:spPr>
          <a:xfrm>
            <a:off x="9737922" y="3591339"/>
            <a:ext cx="1171575" cy="2387600"/>
          </a:xfrm>
        </p:spPr>
        <p:txBody>
          <a:bodyPr vert="horz" lIns="91440" tIns="45720" rIns="91440" bIns="45720" rtlCol="0" anchor="t">
            <a:noAutofit/>
          </a:bodyPr>
          <a:lstStyle>
            <a:lvl1pPr marL="0" indent="0">
              <a:buNone/>
              <a:defRPr lang="en-US" sz="17000" b="1" cap="all" spc="300" dirty="0">
                <a:ln w="28575">
                  <a:solidFill>
                    <a:schemeClr val="tx1"/>
                  </a:solidFill>
                </a:ln>
                <a:noFill/>
                <a:latin typeface="+mj-lt"/>
                <a:ea typeface="+mj-ea"/>
              </a:defRPr>
            </a:lvl1pPr>
          </a:lstStyle>
          <a:p>
            <a:pPr marL="914400" lvl="0" indent="-1143000">
              <a:spcBef>
                <a:spcPct val="0"/>
              </a:spcBef>
            </a:pPr>
            <a:r>
              <a:rPr lang="en-US" dirty="0"/>
              <a:t>”</a:t>
            </a:r>
          </a:p>
        </p:txBody>
      </p:sp>
      <p:sp>
        <p:nvSpPr>
          <p:cNvPr id="18" name="Text Placeholder 13">
            <a:extLst>
              <a:ext uri="{FF2B5EF4-FFF2-40B4-BE49-F238E27FC236}">
                <a16:creationId xmlns:a16="http://schemas.microsoft.com/office/drawing/2014/main" id="{0962DFC0-ADB3-684B-6F72-9C45BB48C248}"/>
              </a:ext>
            </a:extLst>
          </p:cNvPr>
          <p:cNvSpPr>
            <a:spLocks noGrp="1"/>
          </p:cNvSpPr>
          <p:nvPr>
            <p:ph type="body" sz="quarter" idx="14" hasCustomPrompt="1"/>
          </p:nvPr>
        </p:nvSpPr>
        <p:spPr>
          <a:xfrm>
            <a:off x="1209261" y="1982216"/>
            <a:ext cx="1171575" cy="2386584"/>
          </a:xfrm>
        </p:spPr>
        <p:txBody>
          <a:bodyPr vert="horz" lIns="91440" tIns="45720" rIns="91440" bIns="45720" rtlCol="0" anchor="t">
            <a:noAutofit/>
          </a:bodyPr>
          <a:lstStyle>
            <a:lvl1pPr marL="0" indent="0">
              <a:buNone/>
              <a:defRPr lang="en-US" sz="17000" b="1" cap="all" spc="300" dirty="0">
                <a:ln w="28575">
                  <a:solidFill>
                    <a:schemeClr val="tx1"/>
                  </a:solidFill>
                </a:ln>
                <a:noFill/>
                <a:latin typeface="+mj-lt"/>
                <a:ea typeface="+mj-ea"/>
              </a:defRPr>
            </a:lvl1pPr>
          </a:lstStyle>
          <a:p>
            <a:pPr marL="914400" lvl="0" indent="-1143000">
              <a:spcBef>
                <a:spcPct val="0"/>
              </a:spcBef>
            </a:pPr>
            <a:r>
              <a:rPr lang="en-US" dirty="0"/>
              <a:t>“</a:t>
            </a:r>
          </a:p>
        </p:txBody>
      </p:sp>
    </p:spTree>
    <p:extLst>
      <p:ext uri="{BB962C8B-B14F-4D97-AF65-F5344CB8AC3E}">
        <p14:creationId xmlns:p14="http://schemas.microsoft.com/office/powerpoint/2010/main" val="3330879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C6FB24-160F-388E-8450-E5C970E243AB}"/>
              </a:ext>
            </a:extLst>
          </p:cNvPr>
          <p:cNvPicPr>
            <a:picLocks noChangeAspect="1"/>
          </p:cNvPicPr>
          <p:nvPr userDrawn="1"/>
        </p:nvPicPr>
        <p:blipFill>
          <a:blip r:embed="rId2"/>
          <a:stretch>
            <a:fillRect/>
          </a:stretch>
        </p:blipFill>
        <p:spPr>
          <a:xfrm>
            <a:off x="0" y="1764792"/>
            <a:ext cx="5359935" cy="5093208"/>
          </a:xfrm>
          <a:prstGeom prst="rect">
            <a:avLst/>
          </a:prstGeom>
        </p:spPr>
      </p:pic>
      <p:pic>
        <p:nvPicPr>
          <p:cNvPr id="23" name="Picture 22">
            <a:extLst>
              <a:ext uri="{FF2B5EF4-FFF2-40B4-BE49-F238E27FC236}">
                <a16:creationId xmlns:a16="http://schemas.microsoft.com/office/drawing/2014/main" id="{D0AF7F25-1C65-DB7F-9FA3-300318BD4BF4}"/>
              </a:ext>
            </a:extLst>
          </p:cNvPr>
          <p:cNvPicPr>
            <a:picLocks noChangeAspect="1"/>
          </p:cNvPicPr>
          <p:nvPr userDrawn="1"/>
        </p:nvPicPr>
        <p:blipFill>
          <a:blip r:embed="rId3"/>
          <a:stretch>
            <a:fillRect/>
          </a:stretch>
        </p:blipFill>
        <p:spPr>
          <a:xfrm>
            <a:off x="9262085" y="0"/>
            <a:ext cx="2929915" cy="2752344"/>
          </a:xfrm>
          <a:prstGeom prst="rect">
            <a:avLst/>
          </a:prstGeom>
        </p:spPr>
      </p:pic>
      <p:sp>
        <p:nvSpPr>
          <p:cNvPr id="25" name="Title 1">
            <a:extLst>
              <a:ext uri="{FF2B5EF4-FFF2-40B4-BE49-F238E27FC236}">
                <a16:creationId xmlns:a16="http://schemas.microsoft.com/office/drawing/2014/main" id="{DCE0745D-AFE6-DE6D-B026-1FF13F34E628}"/>
              </a:ext>
            </a:extLst>
          </p:cNvPr>
          <p:cNvSpPr>
            <a:spLocks noGrp="1"/>
          </p:cNvSpPr>
          <p:nvPr>
            <p:ph type="title"/>
          </p:nvPr>
        </p:nvSpPr>
        <p:spPr>
          <a:xfrm>
            <a:off x="612648" y="868679"/>
            <a:ext cx="10972800" cy="1572768"/>
          </a:xfrm>
        </p:spPr>
        <p:txBody>
          <a:bodyPr lIns="91440" tIns="182880" rIns="91440" bIns="0"/>
          <a:lstStyle>
            <a:lvl1pPr algn="ctr">
              <a:lnSpc>
                <a:spcPct val="90000"/>
              </a:lnSpc>
              <a:defRPr sz="4800" spc="400" baseline="0"/>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960120" y="2450592"/>
            <a:ext cx="2057400" cy="2057400"/>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858956" y="4611550"/>
            <a:ext cx="2286000" cy="274320"/>
          </a:xfrm>
        </p:spPr>
        <p:txBody>
          <a:bodyPr lIns="0" tIns="0" rIns="0" bIns="0" anchor="ctr">
            <a:noAutofit/>
          </a:bodyPr>
          <a:lstStyle>
            <a:lvl1pPr marL="0" indent="0" algn="ctr">
              <a:lnSpc>
                <a:spcPct val="100000"/>
              </a:lnSpc>
              <a:spcBef>
                <a:spcPts val="0"/>
              </a:spcBef>
              <a:buNone/>
              <a:defRPr sz="1400" b="1" cap="all" spc="200" baseline="0">
                <a:solidFill>
                  <a:schemeClr val="tx1"/>
                </a:solidFill>
                <a:latin typeface="+mj-lt"/>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858956" y="4865225"/>
            <a:ext cx="2286000" cy="182880"/>
          </a:xfrm>
        </p:spPr>
        <p:txBody>
          <a:bodyPr lIns="0" tIns="0" rIns="0" bIns="0">
            <a:noAutofit/>
          </a:bodyPr>
          <a:lstStyle>
            <a:lvl1pPr marL="0" indent="0" algn="ctr">
              <a:lnSpc>
                <a:spcPct val="100000"/>
              </a:lnSpc>
              <a:spcBef>
                <a:spcPts val="0"/>
              </a:spcBef>
              <a:buNone/>
              <a:defRPr sz="1200" b="0" spc="200" baseline="0">
                <a:solidFill>
                  <a:schemeClr val="tx1"/>
                </a:solidFill>
              </a:defRPr>
            </a:lvl1pPr>
          </a:lstStyle>
          <a:p>
            <a:pPr lvl="0"/>
            <a:r>
              <a:rPr lang="en-US" dirty="0"/>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3730752" y="2450592"/>
            <a:ext cx="2057400" cy="2057400"/>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3629588" y="4611550"/>
            <a:ext cx="2286000" cy="274320"/>
          </a:xfrm>
        </p:spPr>
        <p:txBody>
          <a:bodyPr lIns="0" tIns="0" rIns="0" bIns="0" anchor="ctr">
            <a:noAutofit/>
          </a:bodyPr>
          <a:lstStyle>
            <a:lvl1pPr marL="0" indent="0" algn="ctr">
              <a:lnSpc>
                <a:spcPct val="100000"/>
              </a:lnSpc>
              <a:spcBef>
                <a:spcPts val="0"/>
              </a:spcBef>
              <a:buNone/>
              <a:defRPr sz="1400" b="1" cap="all" spc="200" baseline="0">
                <a:solidFill>
                  <a:schemeClr val="tx1"/>
                </a:solidFill>
                <a:latin typeface="+mj-lt"/>
              </a:defRPr>
            </a:lvl1pPr>
          </a:lstStyle>
          <a:p>
            <a:pPr lvl="0"/>
            <a:r>
              <a:rPr lang="en-US" dirty="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3629588" y="4865225"/>
            <a:ext cx="2286000" cy="182880"/>
          </a:xfrm>
        </p:spPr>
        <p:txBody>
          <a:bodyPr lIns="0" tIns="0" rIns="0" bIns="0">
            <a:noAutofit/>
          </a:bodyPr>
          <a:lstStyle>
            <a:lvl1pPr marL="0" indent="0" algn="ctr">
              <a:lnSpc>
                <a:spcPct val="100000"/>
              </a:lnSpc>
              <a:spcBef>
                <a:spcPts val="0"/>
              </a:spcBef>
              <a:buNone/>
              <a:defRPr sz="1200" b="0" spc="200" baseline="0">
                <a:solidFill>
                  <a:schemeClr val="tx1"/>
                </a:solidFill>
              </a:defRPr>
            </a:lvl1pPr>
          </a:lstStyle>
          <a:p>
            <a:pPr lvl="0"/>
            <a:r>
              <a:rPr lang="en-US" dirty="0"/>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6464808" y="2450592"/>
            <a:ext cx="2057400" cy="2057400"/>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6363644" y="4611550"/>
            <a:ext cx="2286000" cy="274320"/>
          </a:xfrm>
        </p:spPr>
        <p:txBody>
          <a:bodyPr lIns="0" tIns="0" rIns="0" bIns="0" anchor="ctr">
            <a:noAutofit/>
          </a:bodyPr>
          <a:lstStyle>
            <a:lvl1pPr marL="0" indent="0" algn="ctr">
              <a:lnSpc>
                <a:spcPct val="100000"/>
              </a:lnSpc>
              <a:spcBef>
                <a:spcPts val="0"/>
              </a:spcBef>
              <a:buNone/>
              <a:defRPr sz="1400" b="1" cap="all" spc="200" baseline="0">
                <a:solidFill>
                  <a:schemeClr val="tx1"/>
                </a:solidFill>
                <a:latin typeface="+mj-lt"/>
              </a:defRPr>
            </a:lvl1pPr>
          </a:lstStyle>
          <a:p>
            <a:pPr lvl="0"/>
            <a:r>
              <a:rPr lang="en-US" dirty="0"/>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6363644" y="4865225"/>
            <a:ext cx="2286000" cy="182880"/>
          </a:xfrm>
        </p:spPr>
        <p:txBody>
          <a:bodyPr lIns="0" tIns="0" rIns="0" bIns="0">
            <a:noAutofit/>
          </a:bodyPr>
          <a:lstStyle>
            <a:lvl1pPr marL="0" indent="0" algn="ctr">
              <a:lnSpc>
                <a:spcPct val="100000"/>
              </a:lnSpc>
              <a:spcBef>
                <a:spcPts val="0"/>
              </a:spcBef>
              <a:buNone/>
              <a:defRPr sz="1200" b="0" spc="200" baseline="0">
                <a:solidFill>
                  <a:schemeClr val="tx1"/>
                </a:solidFill>
              </a:defRPr>
            </a:lvl1pPr>
          </a:lstStyle>
          <a:p>
            <a:pPr lvl="0"/>
            <a:r>
              <a:rPr lang="en-US" dirty="0"/>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9198864" y="2450592"/>
            <a:ext cx="2057400" cy="2057400"/>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9097700" y="4611550"/>
            <a:ext cx="2286000" cy="274320"/>
          </a:xfrm>
        </p:spPr>
        <p:txBody>
          <a:bodyPr lIns="0" tIns="0" rIns="0" bIns="0" anchor="ctr">
            <a:noAutofit/>
          </a:bodyPr>
          <a:lstStyle>
            <a:lvl1pPr marL="0" indent="0" algn="ctr">
              <a:lnSpc>
                <a:spcPct val="100000"/>
              </a:lnSpc>
              <a:spcBef>
                <a:spcPts val="0"/>
              </a:spcBef>
              <a:buNone/>
              <a:defRPr sz="1400" b="1" cap="all" spc="200" baseline="0">
                <a:solidFill>
                  <a:schemeClr val="tx1"/>
                </a:solidFill>
                <a:latin typeface="+mj-lt"/>
              </a:defRPr>
            </a:lvl1pPr>
          </a:lstStyle>
          <a:p>
            <a:pPr lvl="0"/>
            <a:r>
              <a:rPr lang="en-US" dirty="0"/>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9097700" y="4865225"/>
            <a:ext cx="2286000" cy="182880"/>
          </a:xfrm>
        </p:spPr>
        <p:txBody>
          <a:bodyPr lIns="0" tIns="0" rIns="0" bIns="0">
            <a:noAutofit/>
          </a:bodyPr>
          <a:lstStyle>
            <a:lvl1pPr marL="0" indent="0" algn="ctr">
              <a:lnSpc>
                <a:spcPct val="100000"/>
              </a:lnSpc>
              <a:spcBef>
                <a:spcPts val="0"/>
              </a:spcBef>
              <a:buNone/>
              <a:defRPr sz="1200" b="0" spc="200" baseline="0">
                <a:solidFill>
                  <a:schemeClr val="tx1"/>
                </a:solidFill>
              </a:defRPr>
            </a:lvl1pPr>
          </a:lstStyle>
          <a:p>
            <a:pPr lvl="0"/>
            <a:r>
              <a:rPr lang="en-US" dirty="0"/>
              <a:t>Title</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18" name="Straight Connector 17">
            <a:extLst>
              <a:ext uri="{FF2B5EF4-FFF2-40B4-BE49-F238E27FC236}">
                <a16:creationId xmlns:a16="http://schemas.microsoft.com/office/drawing/2014/main" id="{663C6C7E-F363-1F17-B288-D4D45B87028D}"/>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6D4091-312C-81B9-BAF6-5E0D6F665E5D}"/>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5441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6A3FD7E-DF96-B9E4-8D70-DA62CC339081}"/>
              </a:ext>
            </a:extLst>
          </p:cNvPr>
          <p:cNvPicPr>
            <a:picLocks noChangeAspect="1"/>
          </p:cNvPicPr>
          <p:nvPr userDrawn="1"/>
        </p:nvPicPr>
        <p:blipFill>
          <a:blip r:embed="rId2"/>
          <a:stretch>
            <a:fillRect/>
          </a:stretch>
        </p:blipFill>
        <p:spPr>
          <a:xfrm>
            <a:off x="0" y="1766265"/>
            <a:ext cx="5358384" cy="5091735"/>
          </a:xfrm>
          <a:prstGeom prst="rect">
            <a:avLst/>
          </a:prstGeom>
        </p:spPr>
      </p:pic>
      <p:sp>
        <p:nvSpPr>
          <p:cNvPr id="25" name="Title 1">
            <a:extLst>
              <a:ext uri="{FF2B5EF4-FFF2-40B4-BE49-F238E27FC236}">
                <a16:creationId xmlns:a16="http://schemas.microsoft.com/office/drawing/2014/main" id="{DCE0745D-AFE6-DE6D-B026-1FF13F34E628}"/>
              </a:ext>
            </a:extLst>
          </p:cNvPr>
          <p:cNvSpPr>
            <a:spLocks noGrp="1"/>
          </p:cNvSpPr>
          <p:nvPr>
            <p:ph type="title"/>
          </p:nvPr>
        </p:nvSpPr>
        <p:spPr>
          <a:xfrm>
            <a:off x="612648" y="868679"/>
            <a:ext cx="10972800" cy="1572768"/>
          </a:xfrm>
        </p:spPr>
        <p:txBody>
          <a:bodyPr lIns="91440" tIns="182880" rIns="91440" bIns="0"/>
          <a:lstStyle>
            <a:lvl1pPr algn="ctr">
              <a:lnSpc>
                <a:spcPct val="90000"/>
              </a:lnSpc>
              <a:defRPr sz="4800" spc="400" baseline="0"/>
            </a:lvl1pPr>
          </a:lstStyle>
          <a:p>
            <a:r>
              <a:rPr lang="en-US"/>
              <a:t>Click to edit Master title style</a:t>
            </a:r>
            <a:endParaRPr lang="en-US" dirty="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457200" y="2670048"/>
            <a:ext cx="1399032"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457200" y="3094300"/>
            <a:ext cx="1399032"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28" name="Text Placeholder 28">
            <a:extLst>
              <a:ext uri="{FF2B5EF4-FFF2-40B4-BE49-F238E27FC236}">
                <a16:creationId xmlns:a16="http://schemas.microsoft.com/office/drawing/2014/main" id="{739AFCF1-55F0-974F-0F5C-34444B290B55}"/>
              </a:ext>
            </a:extLst>
          </p:cNvPr>
          <p:cNvSpPr>
            <a:spLocks noGrp="1"/>
          </p:cNvSpPr>
          <p:nvPr>
            <p:ph type="body" sz="quarter" idx="29" hasCustomPrompt="1"/>
          </p:nvPr>
        </p:nvSpPr>
        <p:spPr>
          <a:xfrm>
            <a:off x="457200" y="4479943"/>
            <a:ext cx="1399032"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29" name="Text Placeholder 28">
            <a:extLst>
              <a:ext uri="{FF2B5EF4-FFF2-40B4-BE49-F238E27FC236}">
                <a16:creationId xmlns:a16="http://schemas.microsoft.com/office/drawing/2014/main" id="{77CF7DE5-8E6D-2C2C-A514-BAB6D4B6FF3B}"/>
              </a:ext>
            </a:extLst>
          </p:cNvPr>
          <p:cNvSpPr>
            <a:spLocks noGrp="1"/>
          </p:cNvSpPr>
          <p:nvPr>
            <p:ph type="body" sz="quarter" idx="30" hasCustomPrompt="1"/>
          </p:nvPr>
        </p:nvSpPr>
        <p:spPr>
          <a:xfrm>
            <a:off x="457200" y="4904195"/>
            <a:ext cx="1399032"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6" name="Picture Placeholder 23">
            <a:extLst>
              <a:ext uri="{FF2B5EF4-FFF2-40B4-BE49-F238E27FC236}">
                <a16:creationId xmlns:a16="http://schemas.microsoft.com/office/drawing/2014/main" id="{5E48B363-63E8-4F17-842B-53AD935A6529}"/>
              </a:ext>
            </a:extLst>
          </p:cNvPr>
          <p:cNvSpPr>
            <a:spLocks noGrp="1" noChangeAspect="1"/>
          </p:cNvSpPr>
          <p:nvPr>
            <p:ph type="pic" sz="quarter" idx="13"/>
          </p:nvPr>
        </p:nvSpPr>
        <p:spPr>
          <a:xfrm>
            <a:off x="1993392" y="2450592"/>
            <a:ext cx="1161288" cy="1161288"/>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21" name="Picture Placeholder 23">
            <a:extLst>
              <a:ext uri="{FF2B5EF4-FFF2-40B4-BE49-F238E27FC236}">
                <a16:creationId xmlns:a16="http://schemas.microsoft.com/office/drawing/2014/main" id="{DBA744D6-401F-C995-EF58-BD24A0DD8581}"/>
              </a:ext>
            </a:extLst>
          </p:cNvPr>
          <p:cNvSpPr>
            <a:spLocks noGrp="1" noChangeAspect="1"/>
          </p:cNvSpPr>
          <p:nvPr>
            <p:ph type="pic" sz="quarter" idx="25"/>
          </p:nvPr>
        </p:nvSpPr>
        <p:spPr>
          <a:xfrm>
            <a:off x="1993392" y="4260487"/>
            <a:ext cx="1161288" cy="1161288"/>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3218688" y="2670048"/>
            <a:ext cx="1399032"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3218688" y="3094300"/>
            <a:ext cx="1399032"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30" name="Text Placeholder 28">
            <a:extLst>
              <a:ext uri="{FF2B5EF4-FFF2-40B4-BE49-F238E27FC236}">
                <a16:creationId xmlns:a16="http://schemas.microsoft.com/office/drawing/2014/main" id="{B1201CED-247A-16CA-9F03-BF32393D3B56}"/>
              </a:ext>
            </a:extLst>
          </p:cNvPr>
          <p:cNvSpPr>
            <a:spLocks noGrp="1"/>
          </p:cNvSpPr>
          <p:nvPr>
            <p:ph type="body" sz="quarter" idx="31" hasCustomPrompt="1"/>
          </p:nvPr>
        </p:nvSpPr>
        <p:spPr>
          <a:xfrm>
            <a:off x="3218688" y="4479943"/>
            <a:ext cx="1399032"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31" name="Text Placeholder 28">
            <a:extLst>
              <a:ext uri="{FF2B5EF4-FFF2-40B4-BE49-F238E27FC236}">
                <a16:creationId xmlns:a16="http://schemas.microsoft.com/office/drawing/2014/main" id="{2D5FA954-036C-191F-7040-1848AB2BE3CA}"/>
              </a:ext>
            </a:extLst>
          </p:cNvPr>
          <p:cNvSpPr>
            <a:spLocks noGrp="1"/>
          </p:cNvSpPr>
          <p:nvPr>
            <p:ph type="body" sz="quarter" idx="32" hasCustomPrompt="1"/>
          </p:nvPr>
        </p:nvSpPr>
        <p:spPr>
          <a:xfrm>
            <a:off x="3218688" y="4904195"/>
            <a:ext cx="1399032"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7" name="Picture Placeholder 23">
            <a:extLst>
              <a:ext uri="{FF2B5EF4-FFF2-40B4-BE49-F238E27FC236}">
                <a16:creationId xmlns:a16="http://schemas.microsoft.com/office/drawing/2014/main" id="{9ABA5222-6FD6-405B-8AC8-18022C36590F}"/>
              </a:ext>
            </a:extLst>
          </p:cNvPr>
          <p:cNvSpPr>
            <a:spLocks noGrp="1" noChangeAspect="1"/>
          </p:cNvSpPr>
          <p:nvPr>
            <p:ph type="pic" sz="quarter" idx="14"/>
          </p:nvPr>
        </p:nvSpPr>
        <p:spPr>
          <a:xfrm>
            <a:off x="4745736" y="2450592"/>
            <a:ext cx="1161288" cy="1161288"/>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23" name="Picture Placeholder 23">
            <a:extLst>
              <a:ext uri="{FF2B5EF4-FFF2-40B4-BE49-F238E27FC236}">
                <a16:creationId xmlns:a16="http://schemas.microsoft.com/office/drawing/2014/main" id="{8CFBAF86-D36B-F789-2C9C-78C6830B13C9}"/>
              </a:ext>
            </a:extLst>
          </p:cNvPr>
          <p:cNvSpPr>
            <a:spLocks noGrp="1" noChangeAspect="1"/>
          </p:cNvSpPr>
          <p:nvPr>
            <p:ph type="pic" sz="quarter" idx="26"/>
          </p:nvPr>
        </p:nvSpPr>
        <p:spPr>
          <a:xfrm>
            <a:off x="4745736" y="4260487"/>
            <a:ext cx="1161288" cy="1161288"/>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5966787" y="2670048"/>
            <a:ext cx="1399032"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5966787" y="3094300"/>
            <a:ext cx="1399032"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32" name="Text Placeholder 28">
            <a:extLst>
              <a:ext uri="{FF2B5EF4-FFF2-40B4-BE49-F238E27FC236}">
                <a16:creationId xmlns:a16="http://schemas.microsoft.com/office/drawing/2014/main" id="{6E32CE61-2D9B-C245-0D18-C33760B08537}"/>
              </a:ext>
            </a:extLst>
          </p:cNvPr>
          <p:cNvSpPr>
            <a:spLocks noGrp="1"/>
          </p:cNvSpPr>
          <p:nvPr>
            <p:ph type="body" sz="quarter" idx="33" hasCustomPrompt="1"/>
          </p:nvPr>
        </p:nvSpPr>
        <p:spPr>
          <a:xfrm>
            <a:off x="5966787" y="4479943"/>
            <a:ext cx="1399032"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33" name="Text Placeholder 28">
            <a:extLst>
              <a:ext uri="{FF2B5EF4-FFF2-40B4-BE49-F238E27FC236}">
                <a16:creationId xmlns:a16="http://schemas.microsoft.com/office/drawing/2014/main" id="{E4068D0A-21CD-897C-9CC1-0BFDAABBD491}"/>
              </a:ext>
            </a:extLst>
          </p:cNvPr>
          <p:cNvSpPr>
            <a:spLocks noGrp="1"/>
          </p:cNvSpPr>
          <p:nvPr>
            <p:ph type="body" sz="quarter" idx="34" hasCustomPrompt="1"/>
          </p:nvPr>
        </p:nvSpPr>
        <p:spPr>
          <a:xfrm>
            <a:off x="5966787" y="4904195"/>
            <a:ext cx="1399032"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8" name="Picture Placeholder 23">
            <a:extLst>
              <a:ext uri="{FF2B5EF4-FFF2-40B4-BE49-F238E27FC236}">
                <a16:creationId xmlns:a16="http://schemas.microsoft.com/office/drawing/2014/main" id="{124DE785-775F-4AE4-94B3-FA728188EBA5}"/>
              </a:ext>
            </a:extLst>
          </p:cNvPr>
          <p:cNvSpPr>
            <a:spLocks noGrp="1" noChangeAspect="1"/>
          </p:cNvSpPr>
          <p:nvPr>
            <p:ph type="pic" sz="quarter" idx="15"/>
          </p:nvPr>
        </p:nvSpPr>
        <p:spPr>
          <a:xfrm>
            <a:off x="7498080" y="2450592"/>
            <a:ext cx="1161288" cy="1161288"/>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26" name="Picture Placeholder 23">
            <a:extLst>
              <a:ext uri="{FF2B5EF4-FFF2-40B4-BE49-F238E27FC236}">
                <a16:creationId xmlns:a16="http://schemas.microsoft.com/office/drawing/2014/main" id="{C110D526-1AE4-5106-E956-0B2ED3A4D4BC}"/>
              </a:ext>
            </a:extLst>
          </p:cNvPr>
          <p:cNvSpPr>
            <a:spLocks noGrp="1" noChangeAspect="1"/>
          </p:cNvSpPr>
          <p:nvPr>
            <p:ph type="pic" sz="quarter" idx="27"/>
          </p:nvPr>
        </p:nvSpPr>
        <p:spPr>
          <a:xfrm>
            <a:off x="7498080" y="4260487"/>
            <a:ext cx="1161288" cy="1161288"/>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8732520" y="2670048"/>
            <a:ext cx="1399032"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8732520" y="3094300"/>
            <a:ext cx="1399032"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34" name="Text Placeholder 28">
            <a:extLst>
              <a:ext uri="{FF2B5EF4-FFF2-40B4-BE49-F238E27FC236}">
                <a16:creationId xmlns:a16="http://schemas.microsoft.com/office/drawing/2014/main" id="{3858F91A-46AA-AF23-2716-3B2B678BBE01}"/>
              </a:ext>
            </a:extLst>
          </p:cNvPr>
          <p:cNvSpPr>
            <a:spLocks noGrp="1"/>
          </p:cNvSpPr>
          <p:nvPr>
            <p:ph type="body" sz="quarter" idx="35" hasCustomPrompt="1"/>
          </p:nvPr>
        </p:nvSpPr>
        <p:spPr>
          <a:xfrm>
            <a:off x="8732520" y="4479943"/>
            <a:ext cx="1399032"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35" name="Text Placeholder 28">
            <a:extLst>
              <a:ext uri="{FF2B5EF4-FFF2-40B4-BE49-F238E27FC236}">
                <a16:creationId xmlns:a16="http://schemas.microsoft.com/office/drawing/2014/main" id="{EBC002F6-7435-833F-0E8B-30A53B0755AE}"/>
              </a:ext>
            </a:extLst>
          </p:cNvPr>
          <p:cNvSpPr>
            <a:spLocks noGrp="1"/>
          </p:cNvSpPr>
          <p:nvPr>
            <p:ph type="body" sz="quarter" idx="36" hasCustomPrompt="1"/>
          </p:nvPr>
        </p:nvSpPr>
        <p:spPr>
          <a:xfrm>
            <a:off x="8732520" y="4904195"/>
            <a:ext cx="1399032"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9" name="Picture Placeholder 23">
            <a:extLst>
              <a:ext uri="{FF2B5EF4-FFF2-40B4-BE49-F238E27FC236}">
                <a16:creationId xmlns:a16="http://schemas.microsoft.com/office/drawing/2014/main" id="{F5694B35-7776-4DB9-9EB7-3AF076EC357D}"/>
              </a:ext>
            </a:extLst>
          </p:cNvPr>
          <p:cNvSpPr>
            <a:spLocks noGrp="1" noChangeAspect="1"/>
          </p:cNvSpPr>
          <p:nvPr>
            <p:ph type="pic" sz="quarter" idx="16"/>
          </p:nvPr>
        </p:nvSpPr>
        <p:spPr>
          <a:xfrm>
            <a:off x="10250424" y="2450592"/>
            <a:ext cx="1161288" cy="1161288"/>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27" name="Picture Placeholder 23">
            <a:extLst>
              <a:ext uri="{FF2B5EF4-FFF2-40B4-BE49-F238E27FC236}">
                <a16:creationId xmlns:a16="http://schemas.microsoft.com/office/drawing/2014/main" id="{2CBF8435-BD05-F386-4E6E-F2B6F6894FD7}"/>
              </a:ext>
            </a:extLst>
          </p:cNvPr>
          <p:cNvSpPr>
            <a:spLocks noGrp="1" noChangeAspect="1"/>
          </p:cNvSpPr>
          <p:nvPr>
            <p:ph type="pic" sz="quarter" idx="28"/>
          </p:nvPr>
        </p:nvSpPr>
        <p:spPr>
          <a:xfrm>
            <a:off x="10250424" y="4260487"/>
            <a:ext cx="1161288" cy="1161288"/>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18" name="Straight Connector 17">
            <a:extLst>
              <a:ext uri="{FF2B5EF4-FFF2-40B4-BE49-F238E27FC236}">
                <a16:creationId xmlns:a16="http://schemas.microsoft.com/office/drawing/2014/main" id="{663C6C7E-F363-1F17-B288-D4D45B87028D}"/>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6D4091-312C-81B9-BAF6-5E0D6F665E5D}"/>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05523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E020D11E-3FF2-1E7F-038B-4F9534916FEB}"/>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1660127"/>
            <a:ext cx="114300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3104752"/>
            <a:ext cx="11430000" cy="2092281"/>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11575"/>
            <a:ext cx="4114800" cy="856526"/>
          </a:xfrm>
          <a:prstGeom prst="rect">
            <a:avLst/>
          </a:prstGeom>
        </p:spPr>
        <p:txBody>
          <a:bodyPr vert="horz" lIns="91440" tIns="45720" rIns="91440" bIns="45720" rtlCol="0" anchor="ctr">
            <a:noAutofit/>
          </a:bodyPr>
          <a:lstStyle>
            <a:lvl1pPr algn="ctr">
              <a:defRPr sz="1200" b="1" i="0" spc="200" baseline="0">
                <a:solidFill>
                  <a:schemeClr val="tx1"/>
                </a:solidFill>
                <a:latin typeface="+mn-lt"/>
                <a:cs typeface="Arial" panose="020B0604020202020204" pitchFamily="34" charset="0"/>
              </a:defRPr>
            </a:lvl1pPr>
          </a:lstStyle>
          <a:p>
            <a:r>
              <a:rPr lang="en-US" dirty="0"/>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4038600" y="6006546"/>
            <a:ext cx="4114800" cy="851453"/>
          </a:xfrm>
          <a:prstGeom prst="rect">
            <a:avLst/>
          </a:prstGeom>
        </p:spPr>
        <p:txBody>
          <a:bodyPr vert="horz" lIns="91440" tIns="45720" rIns="91440" bIns="45720" rtlCol="0" anchor="ctr">
            <a:noAutofit/>
          </a:bodyPr>
          <a:lstStyle>
            <a:lvl1pPr algn="ctr">
              <a:defRPr sz="1200" b="1" i="0" spc="200" baseline="0">
                <a:solidFill>
                  <a:schemeClr val="tx1"/>
                </a:solidFill>
                <a:latin typeface="+mn-lt"/>
                <a:cs typeface="Arial" panose="020B0604020202020204" pitchFamily="34" charset="0"/>
              </a:defRPr>
            </a:lvl1pPr>
          </a:lstStyle>
          <a:p>
            <a:r>
              <a:rPr lang="en-US" dirty="0"/>
              <a:t>&lt;##&gt;</a:t>
            </a:r>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51" r:id="rId4"/>
    <p:sldLayoutId id="2147483662" r:id="rId5"/>
    <p:sldLayoutId id="2147483665" r:id="rId6"/>
    <p:sldLayoutId id="2147483669" r:id="rId7"/>
    <p:sldLayoutId id="2147483658" r:id="rId8"/>
    <p:sldLayoutId id="2147483666" r:id="rId9"/>
    <p:sldLayoutId id="2147483668" r:id="rId10"/>
    <p:sldLayoutId id="2147483670" r:id="rId11"/>
    <p:sldLayoutId id="2147483653" r:id="rId12"/>
    <p:sldLayoutId id="2147483667" r:id="rId13"/>
    <p:sldLayoutId id="2147483661" r:id="rId14"/>
    <p:sldLayoutId id="2147483660" r:id="rId15"/>
    <p:sldLayoutId id="2147483655" r:id="rId16"/>
    <p:sldLayoutId id="2147483659"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400" b="1" i="0" kern="1200" cap="all" spc="400" baseline="0">
          <a:solidFill>
            <a:schemeClr val="tx1"/>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spc="50" baseline="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spc="50" baseline="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spc="50" baseline="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spc="50" baseline="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spc="50" baseline="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m/search?q=Islam&amp;sca_esv=663206272e2400e5&amp;sxsrf=ANbL-n6ApxtmHx_3fXKXV9h6-PmmvJiktQ%3A1773262127375&amp;source=hp&amp;ei=L9WxaeWxFP-eseMP_P7a2AM&amp;iflsig=AFdpzrgAAAAAabHjP95XnLVLLX2Lsm7DW8bnaYoUhDrg&amp;ved=2ahUKEwjTldzd3JiTAxVVSGwGHbJiO1oQgK4QegQIAhAD&amp;uact=5&amp;oq=what+do+the+major+world+religions+believe+about+the+word+of+god&amp;gs_lp=Egdnd3Mtd2l6GgIYAiI_d2hhdCBkbyB0aGUgbWFqb3Igd29ybGQgcmVsaWdpb25zIGJlbGlldmUgYWJvdXQgdGhlIHdvcmQgb2YgZ29kSKdtUMgHWPdocAF4AJABAJgB2AGgAaJWqgEGMC42MC4zuAEDyAEA-AEBmAI9oALTVKgCCsICBxAjGCcY6gLCAgoQIxgnGMkCGOoCwgINEC4YxwEYJxjqAhivAcICChAjGCcY6gIYiwPCAgoQIxiABBgnGIoFwgIKEC4YgAQYJxiKBcICCxAAGIAEGJECGIoFwgIKEAAYgAQYQxiKBcICCxAuGIAEGLEDGIMBwgILEAAYgAQYsQMYgwHCAggQABiABBixA8ICBBAjGCfCAg0QABiABBhDGMkDGIoFwgIKECMY8AUYJxieBsICBRAAGIAEwgIEEAAYA8ICCxAAGIAEGIYDGIoFwgIFEAAY7wXCAgYQABgWGB7CAgYQABgNGB7CAgUQIRigAcICBBAhGBXCAgUQIRifBcICCBAAGKIEGIkFwgIHECEYoAEYCpgDD_EFiwqW0S0ab9SSBwYxLjU0LjagB_33A7IHBjAuNTQuNrgHw1TCBwkyLjMwLjIzLjbIB90BgAgA&amp;sclient=gws-wiz&amp;mstk=AUtExfD6GODPou_v72y3JsMRtm8kLLaYRjg3xo4Z9isddJ3fQLrjC4tko75muzBKP-618_pBuH5rJJesU_Ttgh8Y1k3fB3pgsB8zqNMTvpAwQYK5ErZlLJ4loieTOB1duu8J-Kr9XvX6-07-6aPyo-W6N9xEmcsCnZK3a-XpLmjZ1RXhY6xtAiWWGhNmHYieaz4OEg9krDntOOlV9Ik3f7o9o32DZPwvNbwiNe_VNwcFlFvAGf9hy26XTZ3MGRN529M3Po3EHdDqAYm6isRFDjRW1Qsm&amp;csui=3" TargetMode="External"/><Relationship Id="rId2" Type="http://schemas.openxmlformats.org/officeDocument/2006/relationships/hyperlink" Target="https://www.google.com/search?q=Christianity&amp;sca_esv=663206272e2400e5&amp;sxsrf=ANbL-n6ApxtmHx_3fXKXV9h6-PmmvJiktQ%3A1773262127375&amp;source=hp&amp;ei=L9WxaeWxFP-eseMP_P7a2AM&amp;iflsig=AFdpzrgAAAAAabHjP95XnLVLLX2Lsm7DW8bnaYoUhDrg&amp;ved=2ahUKEwjTldzd3JiTAxVVSGwGHbJiO1oQgK4QegQIAhAB&amp;uact=5&amp;oq=what+do+the+major+world+religions+believe+about+the+word+of+god&amp;gs_lp=Egdnd3Mtd2l6GgIYAiI_d2hhdCBkbyB0aGUgbWFqb3Igd29ybGQgcmVsaWdpb25zIGJlbGlldmUgYWJvdXQgdGhlIHdvcmQgb2YgZ29kSKdtUMgHWPdocAF4AJABAJgB2AGgAaJWqgEGMC42MC4zuAEDyAEA-AEBmAI9oALTVKgCCsICBxAjGCcY6gLCAgoQIxgnGMkCGOoCwgINEC4YxwEYJxjqAhivAcICChAjGCcY6gIYiwPCAgoQIxiABBgnGIoFwgIKEC4YgAQYJxiKBcICCxAAGIAEGJECGIoFwgIKEAAYgAQYQxiKBcICCxAuGIAEGLEDGIMBwgILEAAYgAQYsQMYgwHCAggQABiABBixA8ICBBAjGCfCAg0QABiABBhDGMkDGIoFwgIKECMY8AUYJxieBsICBRAAGIAEwgIEEAAYA8ICCxAAGIAEGIYDGIoFwgIFEAAY7wXCAgYQABgWGB7CAgYQABgNGB7CAgUQIRigAcICBBAhGBXCAgUQIRifBcICCBAAGKIEGIkFwgIHECEYoAEYCpgDD_EFiwqW0S0ab9SSBwYxLjU0LjagB_33A7IHBjAuNTQuNrgHw1TCBwkyLjMwLjIzLjbIB90BgAgA&amp;sclient=gws-wiz&amp;mstk=AUtExfD6GODPou_v72y3JsMRtm8kLLaYRjg3xo4Z9isddJ3fQLrjC4tko75muzBKP-618_pBuH5rJJesU_Ttgh8Y1k3fB3pgsB8zqNMTvpAwQYK5ErZlLJ4loieTOB1duu8J-Kr9XvX6-07-6aPyo-W6N9xEmcsCnZK3a-XpLmjZ1RXhY6xtAiWWGhNmHYieaz4OEg9krDntOOlV9Ik3f7o9o32DZPwvNbwiNe_VNwcFlFvAGf9hy26XTZ3MGRN529M3Po3EHdDqAYm6isRFDjRW1Qsm&amp;csui=3" TargetMode="External"/><Relationship Id="rId1" Type="http://schemas.openxmlformats.org/officeDocument/2006/relationships/slideLayout" Target="../slideLayouts/slideLayout3.xml"/><Relationship Id="rId6" Type="http://schemas.openxmlformats.org/officeDocument/2006/relationships/hyperlink" Target="https://www.google.com/search?q=Buddhism&amp;sca_esv=663206272e2400e5&amp;sxsrf=ANbL-n6ApxtmHx_3fXKXV9h6-PmmvJiktQ%3A1773262127375&amp;source=hp&amp;ei=L9WxaeWxFP-eseMP_P7a2AM&amp;iflsig=AFdpzrgAAAAAabHjP95XnLVLLX2Lsm7DW8bnaYoUhDrg&amp;ved=2ahUKEwjTldzd3JiTAxVVSGwGHbJiO1oQgK4QegQIAhAJ&amp;uact=5&amp;oq=what+do+the+major+world+religions+believe+about+the+word+of+god&amp;gs_lp=Egdnd3Mtd2l6GgIYAiI_d2hhdCBkbyB0aGUgbWFqb3Igd29ybGQgcmVsaWdpb25zIGJlbGlldmUgYWJvdXQgdGhlIHdvcmQgb2YgZ29kSKdtUMgHWPdocAF4AJABAJgB2AGgAaJWqgEGMC42MC4zuAEDyAEA-AEBmAI9oALTVKgCCsICBxAjGCcY6gLCAgoQIxgnGMkCGOoCwgINEC4YxwEYJxjqAhivAcICChAjGCcY6gIYiwPCAgoQIxiABBgnGIoFwgIKEC4YgAQYJxiKBcICCxAAGIAEGJECGIoFwgIKEAAYgAQYQxiKBcICCxAuGIAEGLEDGIMBwgILEAAYgAQYsQMYgwHCAggQABiABBixA8ICBBAjGCfCAg0QABiABBhDGMkDGIoFwgIKECMY8AUYJxieBsICBRAAGIAEwgIEEAAYA8ICCxAAGIAEGIYDGIoFwgIFEAAY7wXCAgYQABgWGB7CAgYQABgNGB7CAgUQIRigAcICBBAhGBXCAgUQIRifBcICCBAAGKIEGIkFwgIHECEYoAEYCpgDD_EFiwqW0S0ab9SSBwYxLjU0LjagB_33A7IHBjAuNTQuNrgHw1TCBwkyLjMwLjIzLjbIB90BgAgA&amp;sclient=gws-wiz&amp;mstk=AUtExfD6GODPou_v72y3JsMRtm8kLLaYRjg3xo4Z9isddJ3fQLrjC4tko75muzBKP-618_pBuH5rJJesU_Ttgh8Y1k3fB3pgsB8zqNMTvpAwQYK5ErZlLJ4loieTOB1duu8J-Kr9XvX6-07-6aPyo-W6N9xEmcsCnZK3a-XpLmjZ1RXhY6xtAiWWGhNmHYieaz4OEg9krDntOOlV9Ik3f7o9o32DZPwvNbwiNe_VNwcFlFvAGf9hy26XTZ3MGRN529M3Po3EHdDqAYm6isRFDjRW1Qsm&amp;csui=3" TargetMode="External"/><Relationship Id="rId5" Type="http://schemas.openxmlformats.org/officeDocument/2006/relationships/hyperlink" Target="https://www.google.com/search?q=Hinduism&amp;sca_esv=663206272e2400e5&amp;sxsrf=ANbL-n6ApxtmHx_3fXKXV9h6-PmmvJiktQ%3A1773262127375&amp;source=hp&amp;ei=L9WxaeWxFP-eseMP_P7a2AM&amp;iflsig=AFdpzrgAAAAAabHjP95XnLVLLX2Lsm7DW8bnaYoUhDrg&amp;ved=2ahUKEwjTldzd3JiTAxVVSGwGHbJiO1oQgK4QegQIAhAH&amp;uact=5&amp;oq=what+do+the+major+world+religions+believe+about+the+word+of+god&amp;gs_lp=Egdnd3Mtd2l6GgIYAiI_d2hhdCBkbyB0aGUgbWFqb3Igd29ybGQgcmVsaWdpb25zIGJlbGlldmUgYWJvdXQgdGhlIHdvcmQgb2YgZ29kSKdtUMgHWPdocAF4AJABAJgB2AGgAaJWqgEGMC42MC4zuAEDyAEA-AEBmAI9oALTVKgCCsICBxAjGCcY6gLCAgoQIxgnGMkCGOoCwgINEC4YxwEYJxjqAhivAcICChAjGCcY6gIYiwPCAgoQIxiABBgnGIoFwgIKEC4YgAQYJxiKBcICCxAAGIAEGJECGIoFwgIKEAAYgAQYQxiKBcICCxAuGIAEGLEDGIMBwgILEAAYgAQYsQMYgwHCAggQABiABBixA8ICBBAjGCfCAg0QABiABBhDGMkDGIoFwgIKECMY8AUYJxieBsICBRAAGIAEwgIEEAAYA8ICCxAAGIAEGIYDGIoFwgIFEAAY7wXCAgYQABgWGB7CAgYQABgNGB7CAgUQIRigAcICBBAhGBXCAgUQIRifBcICCBAAGKIEGIkFwgIHECEYoAEYCpgDD_EFiwqW0S0ab9SSBwYxLjU0LjagB_33A7IHBjAuNTQuNrgHw1TCBwkyLjMwLjIzLjbIB90BgAgA&amp;sclient=gws-wiz&amp;mstk=AUtExfD6GODPou_v72y3JsMRtm8kLLaYRjg3xo4Z9isddJ3fQLrjC4tko75muzBKP-618_pBuH5rJJesU_Ttgh8Y1k3fB3pgsB8zqNMTvpAwQYK5ErZlLJ4loieTOB1duu8J-Kr9XvX6-07-6aPyo-W6N9xEmcsCnZK3a-XpLmjZ1RXhY6xtAiWWGhNmHYieaz4OEg9krDntOOlV9Ik3f7o9o32DZPwvNbwiNe_VNwcFlFvAGf9hy26XTZ3MGRN529M3Po3EHdDqAYm6isRFDjRW1Qsm&amp;csui=3" TargetMode="External"/><Relationship Id="rId4" Type="http://schemas.openxmlformats.org/officeDocument/2006/relationships/hyperlink" Target="https://www.google.com/search?q=Judaism&amp;sca_esv=663206272e2400e5&amp;sxsrf=ANbL-n6ApxtmHx_3fXKXV9h6-PmmvJiktQ%3A1773262127375&amp;source=hp&amp;ei=L9WxaeWxFP-eseMP_P7a2AM&amp;iflsig=AFdpzrgAAAAAabHjP95XnLVLLX2Lsm7DW8bnaYoUhDrg&amp;ved=2ahUKEwjTldzd3JiTAxVVSGwGHbJiO1oQgK4QegQIAhAF&amp;uact=5&amp;oq=what+do+the+major+world+religions+believe+about+the+word+of+god&amp;gs_lp=Egdnd3Mtd2l6GgIYAiI_d2hhdCBkbyB0aGUgbWFqb3Igd29ybGQgcmVsaWdpb25zIGJlbGlldmUgYWJvdXQgdGhlIHdvcmQgb2YgZ29kSKdtUMgHWPdocAF4AJABAJgB2AGgAaJWqgEGMC42MC4zuAEDyAEA-AEBmAI9oALTVKgCCsICBxAjGCcY6gLCAgoQIxgnGMkCGOoCwgINEC4YxwEYJxjqAhivAcICChAjGCcY6gIYiwPCAgoQIxiABBgnGIoFwgIKEC4YgAQYJxiKBcICCxAAGIAEGJECGIoFwgIKEAAYgAQYQxiKBcICCxAuGIAEGLEDGIMBwgILEAAYgAQYsQMYgwHCAggQABiABBixA8ICBBAjGCfCAg0QABiABBhDGMkDGIoFwgIKECMY8AUYJxieBsICBRAAGIAEwgIEEAAYA8ICCxAAGIAEGIYDGIoFwgIFEAAY7wXCAgYQABgWGB7CAgYQABgNGB7CAgUQIRigAcICBBAhGBXCAgUQIRifBcICCBAAGKIEGIkFwgIHECEYoAEYCpgDD_EFiwqW0S0ab9SSBwYxLjU0LjagB_33A7IHBjAuNTQuNrgHw1TCBwkyLjMwLjIzLjbIB90BgAgA&amp;sclient=gws-wiz&amp;mstk=AUtExfD6GODPou_v72y3JsMRtm8kLLaYRjg3xo4Z9isddJ3fQLrjC4tko75muzBKP-618_pBuH5rJJesU_Ttgh8Y1k3fB3pgsB8zqNMTvpAwQYK5ErZlLJ4loieTOB1duu8J-Kr9XvX6-07-6aPyo-W6N9xEmcsCnZK3a-XpLmjZ1RXhY6xtAiWWGhNmHYieaz4OEg9krDntOOlV9Ik3f7o9o32DZPwvNbwiNe_VNwcFlFvAGf9hy26XTZ3MGRN529M3Po3EHdDqAYm6isRFDjRW1Qsm&amp;csui=3"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407368" y="260648"/>
            <a:ext cx="10040112" cy="2387600"/>
          </a:xfrm>
        </p:spPr>
        <p:txBody>
          <a:bodyPr/>
          <a:lstStyle/>
          <a:p>
            <a:r>
              <a:rPr lang="en-US" dirty="0">
                <a:solidFill>
                  <a:schemeClr val="accent1">
                    <a:lumMod val="50000"/>
                  </a:schemeClr>
                </a:solidFill>
              </a:rPr>
              <a:t>THE CREATIVE WORD OF GOD</a:t>
            </a: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695400" y="2882547"/>
            <a:ext cx="8352928" cy="3448392"/>
          </a:xfrm>
        </p:spPr>
        <p:txBody>
          <a:bodyPr/>
          <a:lstStyle/>
          <a:p>
            <a:pPr marL="285750" lvl="0" indent="-285750">
              <a:buFont typeface="Arial" panose="020B0604020202020204" pitchFamily="34" charset="0"/>
              <a:buChar char="•"/>
            </a:pPr>
            <a:r>
              <a:rPr lang="en-AU" sz="1800" dirty="0">
                <a:ea typeface="Calibri" panose="020F0502020204030204" pitchFamily="34" charset="0"/>
                <a:cs typeface="Calibri" panose="020F0502020204030204" pitchFamily="34" charset="0"/>
              </a:rPr>
              <a:t>Introduction </a:t>
            </a:r>
            <a:r>
              <a:rPr lang="en-AU" sz="1800" b="0" dirty="0">
                <a:ea typeface="Calibri" panose="020F0502020204030204" pitchFamily="34" charset="0"/>
                <a:cs typeface="Calibri" panose="020F0502020204030204" pitchFamily="34" charset="0"/>
              </a:rPr>
              <a:t>(2 slides)</a:t>
            </a:r>
          </a:p>
          <a:p>
            <a:pPr marL="285750" lvl="0" indent="-285750">
              <a:buFont typeface="Arial" panose="020B0604020202020204" pitchFamily="34" charset="0"/>
              <a:buChar char="•"/>
            </a:pPr>
            <a:r>
              <a:rPr lang="en-AU" sz="1800" dirty="0">
                <a:ea typeface="Calibri" panose="020F0502020204030204" pitchFamily="34" charset="0"/>
                <a:cs typeface="Calibri" panose="020F0502020204030204" pitchFamily="34" charset="0"/>
              </a:rPr>
              <a:t>What do the major religions say? </a:t>
            </a:r>
            <a:r>
              <a:rPr lang="en-AU" sz="1800" b="0" dirty="0">
                <a:ea typeface="Calibri" panose="020F0502020204030204" pitchFamily="34" charset="0"/>
                <a:cs typeface="Calibri" panose="020F0502020204030204" pitchFamily="34" charset="0"/>
              </a:rPr>
              <a:t>(1 slide)</a:t>
            </a:r>
          </a:p>
          <a:p>
            <a:pPr marL="285750" lvl="0" indent="-285750">
              <a:buFont typeface="Arial" panose="020B0604020202020204" pitchFamily="34" charset="0"/>
              <a:buChar char="•"/>
            </a:pPr>
            <a:r>
              <a:rPr lang="en-AU" sz="1800" dirty="0">
                <a:ea typeface="Calibri" panose="020F0502020204030204" pitchFamily="34" charset="0"/>
                <a:cs typeface="Calibri" panose="020F0502020204030204" pitchFamily="34" charset="0"/>
              </a:rPr>
              <a:t>Reasonable questions? </a:t>
            </a:r>
            <a:r>
              <a:rPr lang="en-AU" sz="1800" b="0" dirty="0">
                <a:ea typeface="Calibri" panose="020F0502020204030204" pitchFamily="34" charset="0"/>
                <a:cs typeface="Calibri" panose="020F0502020204030204" pitchFamily="34" charset="0"/>
              </a:rPr>
              <a:t>(2 slides)</a:t>
            </a:r>
          </a:p>
          <a:p>
            <a:pPr marL="285750" lvl="0" indent="-285750">
              <a:buFont typeface="Arial" panose="020B0604020202020204" pitchFamily="34" charset="0"/>
              <a:buChar char="•"/>
            </a:pPr>
            <a:r>
              <a:rPr lang="en-AU" sz="1800" dirty="0">
                <a:ea typeface="Calibri" panose="020F0502020204030204" pitchFamily="34" charset="0"/>
                <a:cs typeface="Calibri" panose="020F0502020204030204" pitchFamily="34" charset="0"/>
              </a:rPr>
              <a:t>Insights from sacred texts (</a:t>
            </a:r>
            <a:r>
              <a:rPr lang="en-AU" sz="1800" b="0" dirty="0">
                <a:ea typeface="Calibri" panose="020F0502020204030204" pitchFamily="34" charset="0"/>
                <a:cs typeface="Calibri" panose="020F0502020204030204" pitchFamily="34" charset="0"/>
              </a:rPr>
              <a:t>3 slides)</a:t>
            </a:r>
          </a:p>
          <a:p>
            <a:pPr marL="285750" lvl="0" indent="-285750">
              <a:buFont typeface="Arial" panose="020B0604020202020204" pitchFamily="34" charset="0"/>
              <a:buChar char="•"/>
            </a:pPr>
            <a:r>
              <a:rPr lang="en-AU" sz="1800" dirty="0">
                <a:ea typeface="Calibri" panose="020F0502020204030204" pitchFamily="34" charset="0"/>
                <a:cs typeface="Calibri" panose="020F0502020204030204" pitchFamily="34" charset="0"/>
              </a:rPr>
              <a:t>Characteristics of the Word of God – a Baha’i perspective (8 slides)</a:t>
            </a:r>
          </a:p>
          <a:p>
            <a:pPr marL="285750" lvl="0" indent="-285750">
              <a:buFont typeface="Arial" panose="020B0604020202020204" pitchFamily="34" charset="0"/>
              <a:buChar char="•"/>
            </a:pPr>
            <a:r>
              <a:rPr lang="en-AU" sz="1800" dirty="0">
                <a:ea typeface="Calibri" panose="020F0502020204030204" pitchFamily="34" charset="0"/>
                <a:cs typeface="Calibri" panose="020F0502020204030204" pitchFamily="34" charset="0"/>
              </a:rPr>
              <a:t>A caution </a:t>
            </a:r>
            <a:r>
              <a:rPr lang="en-AU" sz="1800" b="0" dirty="0">
                <a:ea typeface="Calibri" panose="020F0502020204030204" pitchFamily="34" charset="0"/>
                <a:cs typeface="Calibri" panose="020F0502020204030204" pitchFamily="34" charset="0"/>
              </a:rPr>
              <a:t>(1 slide)</a:t>
            </a:r>
          </a:p>
          <a:p>
            <a:pPr marL="285750" lvl="0" indent="-285750">
              <a:buFont typeface="Arial" panose="020B0604020202020204" pitchFamily="34" charset="0"/>
              <a:buChar char="•"/>
            </a:pPr>
            <a:r>
              <a:rPr lang="en-AU" sz="1800" dirty="0">
                <a:ea typeface="Calibri" panose="020F0502020204030204" pitchFamily="34" charset="0"/>
                <a:cs typeface="Calibri" panose="020F0502020204030204" pitchFamily="34" charset="0"/>
              </a:rPr>
              <a:t>Reading the sacred texts daily </a:t>
            </a:r>
            <a:r>
              <a:rPr lang="en-AU" sz="1800" b="0" dirty="0">
                <a:ea typeface="Calibri" panose="020F0502020204030204" pitchFamily="34" charset="0"/>
                <a:cs typeface="Calibri" panose="020F0502020204030204" pitchFamily="34" charset="0"/>
              </a:rPr>
              <a:t>(1 slide)</a:t>
            </a:r>
          </a:p>
          <a:p>
            <a:pPr marL="285750" lvl="0" indent="-285750">
              <a:buFont typeface="Arial" panose="020B0604020202020204" pitchFamily="34" charset="0"/>
              <a:buChar char="•"/>
            </a:pPr>
            <a:r>
              <a:rPr lang="en-AU" sz="1800" dirty="0">
                <a:ea typeface="Calibri" panose="020F0502020204030204" pitchFamily="34" charset="0"/>
                <a:cs typeface="Calibri" panose="020F0502020204030204" pitchFamily="34" charset="0"/>
              </a:rPr>
              <a:t>The </a:t>
            </a:r>
            <a:r>
              <a:rPr lang="en-AU" sz="1800" u="sng" dirty="0">
                <a:ea typeface="Calibri" panose="020F0502020204030204" pitchFamily="34" charset="0"/>
                <a:cs typeface="Calibri" panose="020F0502020204030204" pitchFamily="34" charset="0"/>
              </a:rPr>
              <a:t>creative</a:t>
            </a:r>
            <a:r>
              <a:rPr lang="en-AU" sz="1800" dirty="0">
                <a:ea typeface="Calibri" panose="020F0502020204030204" pitchFamily="34" charset="0"/>
                <a:cs typeface="Calibri" panose="020F0502020204030204" pitchFamily="34" charset="0"/>
              </a:rPr>
              <a:t> word of God </a:t>
            </a:r>
            <a:r>
              <a:rPr lang="en-AU" sz="1800" b="0" dirty="0">
                <a:ea typeface="Calibri" panose="020F0502020204030204" pitchFamily="34" charset="0"/>
                <a:cs typeface="Calibri" panose="020F0502020204030204" pitchFamily="34" charset="0"/>
              </a:rPr>
              <a:t>(1 slide)</a:t>
            </a:r>
          </a:p>
          <a:p>
            <a:pPr algn="ctr"/>
            <a:r>
              <a:rPr lang="en-AU" sz="1800" b="0" dirty="0">
                <a:ea typeface="Calibri" panose="020F0502020204030204" pitchFamily="34" charset="0"/>
                <a:cs typeface="Calibri" panose="020F0502020204030204" pitchFamily="34" charset="0"/>
              </a:rPr>
              <a:t>TOTAL 19 SLIDES</a:t>
            </a:r>
          </a:p>
          <a:p>
            <a:endParaRPr lang="en-US" dirty="0"/>
          </a:p>
        </p:txBody>
      </p:sp>
      <p:sp>
        <p:nvSpPr>
          <p:cNvPr id="5" name="TextBox 4">
            <a:extLst>
              <a:ext uri="{FF2B5EF4-FFF2-40B4-BE49-F238E27FC236}">
                <a16:creationId xmlns:a16="http://schemas.microsoft.com/office/drawing/2014/main" id="{5BA5DF1C-7D91-F587-78BF-2EDF5042FC3E}"/>
              </a:ext>
            </a:extLst>
          </p:cNvPr>
          <p:cNvSpPr txBox="1"/>
          <p:nvPr/>
        </p:nvSpPr>
        <p:spPr>
          <a:xfrm>
            <a:off x="6240016" y="6330939"/>
            <a:ext cx="6096000" cy="378565"/>
          </a:xfrm>
          <a:prstGeom prst="rect">
            <a:avLst/>
          </a:prstGeom>
          <a:noFill/>
        </p:spPr>
        <p:txBody>
          <a:bodyPr wrap="square">
            <a:spAutoFit/>
          </a:bodyPr>
          <a:lstStyle/>
          <a:p>
            <a:pPr marL="457200" indent="-228600">
              <a:lnSpc>
                <a:spcPct val="107000"/>
              </a:lnSpc>
              <a:spcAft>
                <a:spcPts val="800"/>
              </a:spcAft>
              <a:buNone/>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Interfaith introduction by Colin Dibdin 12 March 2026</a:t>
            </a:r>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C6E59-D379-029B-E8B5-BC1FA1675880}"/>
            </a:ext>
          </a:extLst>
        </p:cNvPr>
        <p:cNvGrpSpPr/>
        <p:nvPr/>
      </p:nvGrpSpPr>
      <p:grpSpPr>
        <a:xfrm>
          <a:off x="0" y="0"/>
          <a:ext cx="0" cy="0"/>
          <a:chOff x="0" y="0"/>
          <a:chExt cx="0" cy="0"/>
        </a:xfrm>
      </p:grpSpPr>
      <p:sp>
        <p:nvSpPr>
          <p:cNvPr id="77" name="TextBox 76">
            <a:extLst>
              <a:ext uri="{FF2B5EF4-FFF2-40B4-BE49-F238E27FC236}">
                <a16:creationId xmlns:a16="http://schemas.microsoft.com/office/drawing/2014/main" id="{D1A9B658-56CC-7598-7B30-EDE1B86981BF}"/>
              </a:ext>
            </a:extLst>
          </p:cNvPr>
          <p:cNvSpPr txBox="1"/>
          <p:nvPr/>
        </p:nvSpPr>
        <p:spPr>
          <a:xfrm>
            <a:off x="1487488" y="1405141"/>
            <a:ext cx="8496944" cy="4093428"/>
          </a:xfrm>
          <a:prstGeom prst="rect">
            <a:avLst/>
          </a:prstGeom>
          <a:noFill/>
        </p:spPr>
        <p:txBody>
          <a:bodyPr wrap="square" rtlCol="0">
            <a:spAutoFit/>
          </a:bodyPr>
          <a:lstStyle/>
          <a:p>
            <a:r>
              <a:rPr lang="en-AU" sz="2000" b="1" dirty="0">
                <a:solidFill>
                  <a:schemeClr val="bg1"/>
                </a:solidFill>
                <a:highlight>
                  <a:srgbClr val="0000FF"/>
                </a:highlight>
              </a:rPr>
              <a:t>Healing and Transformative</a:t>
            </a:r>
          </a:p>
          <a:p>
            <a:endParaRPr lang="en-AU" sz="2000" b="1" dirty="0"/>
          </a:p>
          <a:p>
            <a:r>
              <a:rPr lang="en-AU" sz="2000" b="1" dirty="0"/>
              <a:t>THE vitality of men’s belief in God is dying out in every land; nothing short of His wholesome medicine can ever restore it. The corrosion of ungodliness is eating into the vitals of human society; … Is it within human power … to effect in the constituent elements of any of the minute and indivisible particles of matter so complete a transformation as to transmute it into purest gold? Perplexing and difficult as this may appear, t</a:t>
            </a:r>
            <a:r>
              <a:rPr lang="en-AU" sz="2000" b="1" dirty="0">
                <a:highlight>
                  <a:srgbClr val="FFFF00"/>
                </a:highlight>
              </a:rPr>
              <a:t>he still greater task of converting satanic strength into heavenly power is one that We have been empowered to accomplish</a:t>
            </a:r>
            <a:r>
              <a:rPr lang="en-AU" sz="2000" b="1" dirty="0"/>
              <a:t>. … </a:t>
            </a:r>
            <a:r>
              <a:rPr lang="en-AU" sz="2000" b="1" dirty="0">
                <a:highlight>
                  <a:srgbClr val="FFFF00"/>
                </a:highlight>
              </a:rPr>
              <a:t>The Word of God, alone, can claim the distinction of being endowed with the capacity required for so great and far-reaching a change.</a:t>
            </a:r>
          </a:p>
        </p:txBody>
      </p:sp>
      <p:sp>
        <p:nvSpPr>
          <p:cNvPr id="78" name="TextBox 77">
            <a:extLst>
              <a:ext uri="{FF2B5EF4-FFF2-40B4-BE49-F238E27FC236}">
                <a16:creationId xmlns:a16="http://schemas.microsoft.com/office/drawing/2014/main" id="{9E64BD3E-4A96-998C-34AE-FBD780F28E28}"/>
              </a:ext>
            </a:extLst>
          </p:cNvPr>
          <p:cNvSpPr txBox="1"/>
          <p:nvPr/>
        </p:nvSpPr>
        <p:spPr>
          <a:xfrm>
            <a:off x="551384" y="332656"/>
            <a:ext cx="4896544" cy="1077218"/>
          </a:xfrm>
          <a:prstGeom prst="rect">
            <a:avLst/>
          </a:prstGeom>
          <a:noFill/>
        </p:spPr>
        <p:txBody>
          <a:bodyPr wrap="square" rtlCol="0">
            <a:spAutoFit/>
          </a:bodyPr>
          <a:lstStyle/>
          <a:p>
            <a:r>
              <a:rPr lang="en-AU" sz="3200" b="1" dirty="0">
                <a:solidFill>
                  <a:schemeClr val="accent1">
                    <a:lumMod val="50000"/>
                  </a:schemeClr>
                </a:solidFill>
              </a:rPr>
              <a:t>Characteristics of the Word of God</a:t>
            </a:r>
          </a:p>
        </p:txBody>
      </p:sp>
      <p:sp>
        <p:nvSpPr>
          <p:cNvPr id="2" name="TextBox 1">
            <a:extLst>
              <a:ext uri="{FF2B5EF4-FFF2-40B4-BE49-F238E27FC236}">
                <a16:creationId xmlns:a16="http://schemas.microsoft.com/office/drawing/2014/main" id="{857229A8-30DF-A0DF-107A-DC322CABAB78}"/>
              </a:ext>
            </a:extLst>
          </p:cNvPr>
          <p:cNvSpPr txBox="1"/>
          <p:nvPr/>
        </p:nvSpPr>
        <p:spPr>
          <a:xfrm>
            <a:off x="9120336" y="5929456"/>
            <a:ext cx="2880320" cy="369332"/>
          </a:xfrm>
          <a:prstGeom prst="rect">
            <a:avLst/>
          </a:prstGeom>
          <a:noFill/>
        </p:spPr>
        <p:txBody>
          <a:bodyPr wrap="square" rtlCol="0">
            <a:spAutoFit/>
          </a:bodyPr>
          <a:lstStyle/>
          <a:p>
            <a:r>
              <a:rPr lang="en-AU" b="1" dirty="0"/>
              <a:t>Bahá’u’lláh</a:t>
            </a:r>
          </a:p>
        </p:txBody>
      </p:sp>
      <p:pic>
        <p:nvPicPr>
          <p:cNvPr id="4" name="Picture 3">
            <a:extLst>
              <a:ext uri="{FF2B5EF4-FFF2-40B4-BE49-F238E27FC236}">
                <a16:creationId xmlns:a16="http://schemas.microsoft.com/office/drawing/2014/main" id="{C4D2E0FD-FFE6-171A-2180-ACF3E939918A}"/>
              </a:ext>
            </a:extLst>
          </p:cNvPr>
          <p:cNvPicPr>
            <a:picLocks noChangeAspect="1"/>
          </p:cNvPicPr>
          <p:nvPr/>
        </p:nvPicPr>
        <p:blipFill>
          <a:blip r:embed="rId2"/>
          <a:stretch>
            <a:fillRect/>
          </a:stretch>
        </p:blipFill>
        <p:spPr>
          <a:xfrm>
            <a:off x="9250808" y="303353"/>
            <a:ext cx="2619375" cy="1743075"/>
          </a:xfrm>
          <a:prstGeom prst="rect">
            <a:avLst/>
          </a:prstGeom>
        </p:spPr>
      </p:pic>
    </p:spTree>
    <p:extLst>
      <p:ext uri="{BB962C8B-B14F-4D97-AF65-F5344CB8AC3E}">
        <p14:creationId xmlns:p14="http://schemas.microsoft.com/office/powerpoint/2010/main" val="476890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784C9-45C8-A47C-904E-12FA1288FCAC}"/>
            </a:ext>
          </a:extLst>
        </p:cNvPr>
        <p:cNvGrpSpPr/>
        <p:nvPr/>
      </p:nvGrpSpPr>
      <p:grpSpPr>
        <a:xfrm>
          <a:off x="0" y="0"/>
          <a:ext cx="0" cy="0"/>
          <a:chOff x="0" y="0"/>
          <a:chExt cx="0" cy="0"/>
        </a:xfrm>
      </p:grpSpPr>
      <p:sp>
        <p:nvSpPr>
          <p:cNvPr id="77" name="TextBox 76">
            <a:extLst>
              <a:ext uri="{FF2B5EF4-FFF2-40B4-BE49-F238E27FC236}">
                <a16:creationId xmlns:a16="http://schemas.microsoft.com/office/drawing/2014/main" id="{B9394F35-EC0B-A4DB-D2AF-D55D9F470C60}"/>
              </a:ext>
            </a:extLst>
          </p:cNvPr>
          <p:cNvSpPr txBox="1"/>
          <p:nvPr/>
        </p:nvSpPr>
        <p:spPr>
          <a:xfrm>
            <a:off x="2207568" y="1916832"/>
            <a:ext cx="6480720" cy="3170099"/>
          </a:xfrm>
          <a:prstGeom prst="rect">
            <a:avLst/>
          </a:prstGeom>
          <a:noFill/>
        </p:spPr>
        <p:txBody>
          <a:bodyPr wrap="square" rtlCol="0">
            <a:spAutoFit/>
          </a:bodyPr>
          <a:lstStyle/>
          <a:p>
            <a:r>
              <a:rPr lang="en-AU" sz="2000" b="1" dirty="0">
                <a:solidFill>
                  <a:schemeClr val="bg1"/>
                </a:solidFill>
                <a:highlight>
                  <a:srgbClr val="0000FF"/>
                </a:highlight>
              </a:rPr>
              <a:t>The standard</a:t>
            </a:r>
          </a:p>
          <a:p>
            <a:endParaRPr lang="en-AU" sz="2000" b="1" dirty="0"/>
          </a:p>
          <a:p>
            <a:r>
              <a:rPr lang="en-AU" sz="2000" b="1" dirty="0">
                <a:highlight>
                  <a:srgbClr val="FFFF00"/>
                </a:highlight>
              </a:rPr>
              <a:t>WEIGH not the Book of God with such standards and sciences as are current amongst you, for the Book itself is the unerring Balance </a:t>
            </a:r>
            <a:r>
              <a:rPr lang="en-AU" sz="2000" b="1" dirty="0"/>
              <a:t>established amongst men. In this most perfect Balance whatsoever the peoples and kindreds of the earth possess must be weighed, while the measure of its weight should be tested according to its own standard, did ye but know it.</a:t>
            </a:r>
          </a:p>
        </p:txBody>
      </p:sp>
      <p:sp>
        <p:nvSpPr>
          <p:cNvPr id="78" name="TextBox 77">
            <a:extLst>
              <a:ext uri="{FF2B5EF4-FFF2-40B4-BE49-F238E27FC236}">
                <a16:creationId xmlns:a16="http://schemas.microsoft.com/office/drawing/2014/main" id="{FC038C04-C555-624A-FE03-6D6D2FFF6099}"/>
              </a:ext>
            </a:extLst>
          </p:cNvPr>
          <p:cNvSpPr txBox="1"/>
          <p:nvPr/>
        </p:nvSpPr>
        <p:spPr>
          <a:xfrm>
            <a:off x="551384" y="332656"/>
            <a:ext cx="4896544" cy="1077218"/>
          </a:xfrm>
          <a:prstGeom prst="rect">
            <a:avLst/>
          </a:prstGeom>
          <a:noFill/>
        </p:spPr>
        <p:txBody>
          <a:bodyPr wrap="square" rtlCol="0">
            <a:spAutoFit/>
          </a:bodyPr>
          <a:lstStyle/>
          <a:p>
            <a:r>
              <a:rPr lang="en-AU" sz="3200" b="1" dirty="0">
                <a:solidFill>
                  <a:schemeClr val="accent1">
                    <a:lumMod val="50000"/>
                  </a:schemeClr>
                </a:solidFill>
              </a:rPr>
              <a:t>Characteristics of the Word of God</a:t>
            </a:r>
          </a:p>
        </p:txBody>
      </p:sp>
      <p:sp>
        <p:nvSpPr>
          <p:cNvPr id="2" name="TextBox 1">
            <a:extLst>
              <a:ext uri="{FF2B5EF4-FFF2-40B4-BE49-F238E27FC236}">
                <a16:creationId xmlns:a16="http://schemas.microsoft.com/office/drawing/2014/main" id="{63499079-F25D-E8D6-720B-3ACF32FE549A}"/>
              </a:ext>
            </a:extLst>
          </p:cNvPr>
          <p:cNvSpPr txBox="1"/>
          <p:nvPr/>
        </p:nvSpPr>
        <p:spPr>
          <a:xfrm>
            <a:off x="8976320" y="5382508"/>
            <a:ext cx="2880320" cy="369332"/>
          </a:xfrm>
          <a:prstGeom prst="rect">
            <a:avLst/>
          </a:prstGeom>
          <a:noFill/>
        </p:spPr>
        <p:txBody>
          <a:bodyPr wrap="square" rtlCol="0">
            <a:spAutoFit/>
          </a:bodyPr>
          <a:lstStyle/>
          <a:p>
            <a:r>
              <a:rPr lang="en-AU" b="1" dirty="0"/>
              <a:t>Bahá’u’lláh</a:t>
            </a:r>
          </a:p>
        </p:txBody>
      </p:sp>
      <p:pic>
        <p:nvPicPr>
          <p:cNvPr id="6" name="Picture 5">
            <a:extLst>
              <a:ext uri="{FF2B5EF4-FFF2-40B4-BE49-F238E27FC236}">
                <a16:creationId xmlns:a16="http://schemas.microsoft.com/office/drawing/2014/main" id="{90AA0085-995E-97D4-8EF4-3A2D0C5BEF64}"/>
              </a:ext>
            </a:extLst>
          </p:cNvPr>
          <p:cNvPicPr>
            <a:picLocks noChangeAspect="1"/>
          </p:cNvPicPr>
          <p:nvPr/>
        </p:nvPicPr>
        <p:blipFill>
          <a:blip r:embed="rId2"/>
          <a:stretch>
            <a:fillRect/>
          </a:stretch>
        </p:blipFill>
        <p:spPr>
          <a:xfrm>
            <a:off x="8173541" y="303785"/>
            <a:ext cx="3621782" cy="1810891"/>
          </a:xfrm>
          <a:prstGeom prst="rect">
            <a:avLst/>
          </a:prstGeom>
        </p:spPr>
      </p:pic>
    </p:spTree>
    <p:extLst>
      <p:ext uri="{BB962C8B-B14F-4D97-AF65-F5344CB8AC3E}">
        <p14:creationId xmlns:p14="http://schemas.microsoft.com/office/powerpoint/2010/main" val="815030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9B64A-ACBA-13B3-F464-CDB782B9EC07}"/>
            </a:ext>
          </a:extLst>
        </p:cNvPr>
        <p:cNvGrpSpPr/>
        <p:nvPr/>
      </p:nvGrpSpPr>
      <p:grpSpPr>
        <a:xfrm>
          <a:off x="0" y="0"/>
          <a:ext cx="0" cy="0"/>
          <a:chOff x="0" y="0"/>
          <a:chExt cx="0" cy="0"/>
        </a:xfrm>
      </p:grpSpPr>
      <p:sp>
        <p:nvSpPr>
          <p:cNvPr id="77" name="TextBox 76">
            <a:extLst>
              <a:ext uri="{FF2B5EF4-FFF2-40B4-BE49-F238E27FC236}">
                <a16:creationId xmlns:a16="http://schemas.microsoft.com/office/drawing/2014/main" id="{DF265BB9-93B9-92F5-8856-10890B7D9ECE}"/>
              </a:ext>
            </a:extLst>
          </p:cNvPr>
          <p:cNvSpPr txBox="1"/>
          <p:nvPr/>
        </p:nvSpPr>
        <p:spPr>
          <a:xfrm>
            <a:off x="2207568" y="1916832"/>
            <a:ext cx="6768752" cy="2862322"/>
          </a:xfrm>
          <a:prstGeom prst="rect">
            <a:avLst/>
          </a:prstGeom>
          <a:noFill/>
        </p:spPr>
        <p:txBody>
          <a:bodyPr wrap="square" rtlCol="0">
            <a:spAutoFit/>
          </a:bodyPr>
          <a:lstStyle/>
          <a:p>
            <a:r>
              <a:rPr lang="en-AU" sz="2000" b="1" dirty="0">
                <a:solidFill>
                  <a:schemeClr val="bg1"/>
                </a:solidFill>
                <a:highlight>
                  <a:srgbClr val="0000FF"/>
                </a:highlight>
              </a:rPr>
              <a:t>Suited to the capacity of the hearer</a:t>
            </a:r>
          </a:p>
          <a:p>
            <a:endParaRPr lang="en-AU" sz="2000" b="1" dirty="0">
              <a:highlight>
                <a:srgbClr val="FFFF00"/>
              </a:highlight>
            </a:endParaRPr>
          </a:p>
          <a:p>
            <a:r>
              <a:rPr lang="en-AU" sz="2000" b="1" dirty="0">
                <a:highlight>
                  <a:srgbClr val="FFFF00"/>
                </a:highlight>
              </a:rPr>
              <a:t>How great the multitude of truths which the garment of words can never contain! </a:t>
            </a:r>
            <a:r>
              <a:rPr lang="en-AU" sz="2000" b="1" dirty="0"/>
              <a:t>… Even as it hath been said: “Not everything that a man </a:t>
            </a:r>
            <a:r>
              <a:rPr lang="en-AU" sz="2000" b="1" dirty="0" err="1"/>
              <a:t>knoweth</a:t>
            </a:r>
            <a:r>
              <a:rPr lang="en-AU" sz="2000" b="1" dirty="0"/>
              <a:t> can be disclosed, nor can everything that he can disclose be regarded as timely, nor can every timely utterance be considered as suited to the capacity of those who hear it.”</a:t>
            </a:r>
          </a:p>
        </p:txBody>
      </p:sp>
      <p:sp>
        <p:nvSpPr>
          <p:cNvPr id="78" name="TextBox 77">
            <a:extLst>
              <a:ext uri="{FF2B5EF4-FFF2-40B4-BE49-F238E27FC236}">
                <a16:creationId xmlns:a16="http://schemas.microsoft.com/office/drawing/2014/main" id="{DA24821A-7F66-2FAD-965F-6E4F15CC9FAA}"/>
              </a:ext>
            </a:extLst>
          </p:cNvPr>
          <p:cNvSpPr txBox="1"/>
          <p:nvPr/>
        </p:nvSpPr>
        <p:spPr>
          <a:xfrm>
            <a:off x="551384" y="332656"/>
            <a:ext cx="4896544" cy="1077218"/>
          </a:xfrm>
          <a:prstGeom prst="rect">
            <a:avLst/>
          </a:prstGeom>
          <a:noFill/>
        </p:spPr>
        <p:txBody>
          <a:bodyPr wrap="square" rtlCol="0">
            <a:spAutoFit/>
          </a:bodyPr>
          <a:lstStyle/>
          <a:p>
            <a:r>
              <a:rPr lang="en-AU" sz="3200" b="1" dirty="0">
                <a:solidFill>
                  <a:schemeClr val="accent1">
                    <a:lumMod val="50000"/>
                  </a:schemeClr>
                </a:solidFill>
              </a:rPr>
              <a:t>Characteristics of the Word of God</a:t>
            </a:r>
          </a:p>
        </p:txBody>
      </p:sp>
      <p:sp>
        <p:nvSpPr>
          <p:cNvPr id="2" name="TextBox 1">
            <a:extLst>
              <a:ext uri="{FF2B5EF4-FFF2-40B4-BE49-F238E27FC236}">
                <a16:creationId xmlns:a16="http://schemas.microsoft.com/office/drawing/2014/main" id="{4D7C4A92-4EC3-1DF8-324F-3C5FA110D81C}"/>
              </a:ext>
            </a:extLst>
          </p:cNvPr>
          <p:cNvSpPr txBox="1"/>
          <p:nvPr/>
        </p:nvSpPr>
        <p:spPr>
          <a:xfrm>
            <a:off x="8976320" y="5382508"/>
            <a:ext cx="2880320" cy="369332"/>
          </a:xfrm>
          <a:prstGeom prst="rect">
            <a:avLst/>
          </a:prstGeom>
          <a:noFill/>
        </p:spPr>
        <p:txBody>
          <a:bodyPr wrap="square" rtlCol="0">
            <a:spAutoFit/>
          </a:bodyPr>
          <a:lstStyle/>
          <a:p>
            <a:r>
              <a:rPr lang="en-AU" b="1" dirty="0"/>
              <a:t>Bahá’u’lláh</a:t>
            </a:r>
          </a:p>
        </p:txBody>
      </p:sp>
      <p:pic>
        <p:nvPicPr>
          <p:cNvPr id="5" name="Picture 4">
            <a:extLst>
              <a:ext uri="{FF2B5EF4-FFF2-40B4-BE49-F238E27FC236}">
                <a16:creationId xmlns:a16="http://schemas.microsoft.com/office/drawing/2014/main" id="{AB2AAEFB-75C0-7682-7670-4E5F47A03143}"/>
              </a:ext>
            </a:extLst>
          </p:cNvPr>
          <p:cNvPicPr>
            <a:picLocks noChangeAspect="1"/>
          </p:cNvPicPr>
          <p:nvPr/>
        </p:nvPicPr>
        <p:blipFill>
          <a:blip r:embed="rId2"/>
          <a:stretch>
            <a:fillRect/>
          </a:stretch>
        </p:blipFill>
        <p:spPr>
          <a:xfrm>
            <a:off x="8993832" y="1999942"/>
            <a:ext cx="2594545" cy="2594545"/>
          </a:xfrm>
          <a:prstGeom prst="rect">
            <a:avLst/>
          </a:prstGeom>
        </p:spPr>
      </p:pic>
    </p:spTree>
    <p:extLst>
      <p:ext uri="{BB962C8B-B14F-4D97-AF65-F5344CB8AC3E}">
        <p14:creationId xmlns:p14="http://schemas.microsoft.com/office/powerpoint/2010/main" val="2991770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51FE4-C762-45F6-429D-F678CA7DD434}"/>
            </a:ext>
          </a:extLst>
        </p:cNvPr>
        <p:cNvGrpSpPr/>
        <p:nvPr/>
      </p:nvGrpSpPr>
      <p:grpSpPr>
        <a:xfrm>
          <a:off x="0" y="0"/>
          <a:ext cx="0" cy="0"/>
          <a:chOff x="0" y="0"/>
          <a:chExt cx="0" cy="0"/>
        </a:xfrm>
      </p:grpSpPr>
      <p:sp>
        <p:nvSpPr>
          <p:cNvPr id="77" name="TextBox 76">
            <a:extLst>
              <a:ext uri="{FF2B5EF4-FFF2-40B4-BE49-F238E27FC236}">
                <a16:creationId xmlns:a16="http://schemas.microsoft.com/office/drawing/2014/main" id="{BF69B1F7-D506-76CD-0DB7-5244A2C619F9}"/>
              </a:ext>
            </a:extLst>
          </p:cNvPr>
          <p:cNvSpPr txBox="1"/>
          <p:nvPr/>
        </p:nvSpPr>
        <p:spPr>
          <a:xfrm>
            <a:off x="2207568" y="1916832"/>
            <a:ext cx="6768752" cy="2246769"/>
          </a:xfrm>
          <a:prstGeom prst="rect">
            <a:avLst/>
          </a:prstGeom>
          <a:noFill/>
        </p:spPr>
        <p:txBody>
          <a:bodyPr wrap="square" rtlCol="0">
            <a:spAutoFit/>
          </a:bodyPr>
          <a:lstStyle/>
          <a:p>
            <a:r>
              <a:rPr lang="en-AU" sz="2000" b="1" dirty="0">
                <a:solidFill>
                  <a:schemeClr val="bg1"/>
                </a:solidFill>
                <a:highlight>
                  <a:srgbClr val="0000FF"/>
                </a:highlight>
              </a:rPr>
              <a:t>The root of knowledge</a:t>
            </a:r>
          </a:p>
          <a:p>
            <a:endParaRPr lang="en-AU" sz="2000" b="1" dirty="0"/>
          </a:p>
          <a:p>
            <a:r>
              <a:rPr lang="en-AU" sz="2000" b="1" dirty="0">
                <a:highlight>
                  <a:srgbClr val="FFFF00"/>
                </a:highlight>
              </a:rPr>
              <a:t>Cleave to the Root of Knowledge, and to Him Who is the Fountain thereof, that thou mayest find thyself independent of all who claim to be well versed in human learning</a:t>
            </a:r>
            <a:r>
              <a:rPr lang="en-AU" sz="2000" b="1" dirty="0"/>
              <a:t>, and whose claim no clear proof, nor the testimony of any enlightening book, can support.</a:t>
            </a:r>
          </a:p>
        </p:txBody>
      </p:sp>
      <p:sp>
        <p:nvSpPr>
          <p:cNvPr id="78" name="TextBox 77">
            <a:extLst>
              <a:ext uri="{FF2B5EF4-FFF2-40B4-BE49-F238E27FC236}">
                <a16:creationId xmlns:a16="http://schemas.microsoft.com/office/drawing/2014/main" id="{F197AB9B-9CB1-EF58-9B96-B00F50741AA9}"/>
              </a:ext>
            </a:extLst>
          </p:cNvPr>
          <p:cNvSpPr txBox="1"/>
          <p:nvPr/>
        </p:nvSpPr>
        <p:spPr>
          <a:xfrm>
            <a:off x="551384" y="332656"/>
            <a:ext cx="4896544" cy="1077218"/>
          </a:xfrm>
          <a:prstGeom prst="rect">
            <a:avLst/>
          </a:prstGeom>
          <a:noFill/>
        </p:spPr>
        <p:txBody>
          <a:bodyPr wrap="square" rtlCol="0">
            <a:spAutoFit/>
          </a:bodyPr>
          <a:lstStyle/>
          <a:p>
            <a:r>
              <a:rPr lang="en-AU" sz="3200" b="1" dirty="0">
                <a:solidFill>
                  <a:schemeClr val="accent1">
                    <a:lumMod val="50000"/>
                  </a:schemeClr>
                </a:solidFill>
              </a:rPr>
              <a:t>Characteristics of the Word of God</a:t>
            </a:r>
          </a:p>
        </p:txBody>
      </p:sp>
      <p:sp>
        <p:nvSpPr>
          <p:cNvPr id="2" name="TextBox 1">
            <a:extLst>
              <a:ext uri="{FF2B5EF4-FFF2-40B4-BE49-F238E27FC236}">
                <a16:creationId xmlns:a16="http://schemas.microsoft.com/office/drawing/2014/main" id="{8BED39FB-7CDD-394F-5DC3-376ECD0AD403}"/>
              </a:ext>
            </a:extLst>
          </p:cNvPr>
          <p:cNvSpPr txBox="1"/>
          <p:nvPr/>
        </p:nvSpPr>
        <p:spPr>
          <a:xfrm>
            <a:off x="8976320" y="5382508"/>
            <a:ext cx="2880320" cy="369332"/>
          </a:xfrm>
          <a:prstGeom prst="rect">
            <a:avLst/>
          </a:prstGeom>
          <a:noFill/>
        </p:spPr>
        <p:txBody>
          <a:bodyPr wrap="square" rtlCol="0">
            <a:spAutoFit/>
          </a:bodyPr>
          <a:lstStyle/>
          <a:p>
            <a:r>
              <a:rPr lang="en-AU" b="1" dirty="0"/>
              <a:t>Bahá’u’lláh</a:t>
            </a:r>
          </a:p>
        </p:txBody>
      </p:sp>
      <p:pic>
        <p:nvPicPr>
          <p:cNvPr id="4" name="Picture 3">
            <a:extLst>
              <a:ext uri="{FF2B5EF4-FFF2-40B4-BE49-F238E27FC236}">
                <a16:creationId xmlns:a16="http://schemas.microsoft.com/office/drawing/2014/main" id="{988E83FC-2DB1-67AD-95FB-F28CB94EF427}"/>
              </a:ext>
            </a:extLst>
          </p:cNvPr>
          <p:cNvPicPr>
            <a:picLocks noChangeAspect="1"/>
          </p:cNvPicPr>
          <p:nvPr/>
        </p:nvPicPr>
        <p:blipFill>
          <a:blip r:embed="rId2"/>
          <a:stretch>
            <a:fillRect/>
          </a:stretch>
        </p:blipFill>
        <p:spPr>
          <a:xfrm>
            <a:off x="8463748" y="314316"/>
            <a:ext cx="3392892" cy="1962555"/>
          </a:xfrm>
          <a:prstGeom prst="rect">
            <a:avLst/>
          </a:prstGeom>
        </p:spPr>
      </p:pic>
    </p:spTree>
    <p:extLst>
      <p:ext uri="{BB962C8B-B14F-4D97-AF65-F5344CB8AC3E}">
        <p14:creationId xmlns:p14="http://schemas.microsoft.com/office/powerpoint/2010/main" val="2667905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CB1E5-7904-F77D-5BE9-62DF0863AC2F}"/>
            </a:ext>
          </a:extLst>
        </p:cNvPr>
        <p:cNvGrpSpPr/>
        <p:nvPr/>
      </p:nvGrpSpPr>
      <p:grpSpPr>
        <a:xfrm>
          <a:off x="0" y="0"/>
          <a:ext cx="0" cy="0"/>
          <a:chOff x="0" y="0"/>
          <a:chExt cx="0" cy="0"/>
        </a:xfrm>
      </p:grpSpPr>
      <p:sp>
        <p:nvSpPr>
          <p:cNvPr id="77" name="TextBox 76">
            <a:extLst>
              <a:ext uri="{FF2B5EF4-FFF2-40B4-BE49-F238E27FC236}">
                <a16:creationId xmlns:a16="http://schemas.microsoft.com/office/drawing/2014/main" id="{CF6F8AAB-CD9C-B40F-D6DF-0A616AA9DA6C}"/>
              </a:ext>
            </a:extLst>
          </p:cNvPr>
          <p:cNvSpPr txBox="1"/>
          <p:nvPr/>
        </p:nvSpPr>
        <p:spPr>
          <a:xfrm>
            <a:off x="2207568" y="1916832"/>
            <a:ext cx="7560840" cy="3170099"/>
          </a:xfrm>
          <a:prstGeom prst="rect">
            <a:avLst/>
          </a:prstGeom>
          <a:noFill/>
        </p:spPr>
        <p:txBody>
          <a:bodyPr wrap="square" rtlCol="0">
            <a:spAutoFit/>
          </a:bodyPr>
          <a:lstStyle/>
          <a:p>
            <a:r>
              <a:rPr lang="en-AU" sz="2000" b="1" dirty="0">
                <a:solidFill>
                  <a:schemeClr val="bg1"/>
                </a:solidFill>
                <a:highlight>
                  <a:srgbClr val="0000FF"/>
                </a:highlight>
              </a:rPr>
              <a:t>A twofold language</a:t>
            </a:r>
          </a:p>
          <a:p>
            <a:endParaRPr lang="en-AU" sz="2000" b="1" dirty="0"/>
          </a:p>
          <a:p>
            <a:r>
              <a:rPr lang="en-AU" sz="2000" b="1" dirty="0"/>
              <a:t>It is evident unto thee that the Birds of Heaven and Doves of Eternity speak a twofold language. </a:t>
            </a:r>
            <a:r>
              <a:rPr lang="en-AU" sz="2000" b="1" dirty="0">
                <a:highlight>
                  <a:srgbClr val="FFFF00"/>
                </a:highlight>
              </a:rPr>
              <a:t>One language, the outward language, is devoid of allusions, is unconcealed and unveiled; that it may be a guiding lamp and a beaconing light whereby wayfarers may attain the heights of holiness, and seekers may advance into the realm of eternal reunion. </a:t>
            </a:r>
            <a:r>
              <a:rPr lang="en-AU" sz="2000" b="1" dirty="0"/>
              <a:t>Such are the unveiled traditions and the evident verses already mentioned.</a:t>
            </a:r>
          </a:p>
        </p:txBody>
      </p:sp>
      <p:sp>
        <p:nvSpPr>
          <p:cNvPr id="78" name="TextBox 77">
            <a:extLst>
              <a:ext uri="{FF2B5EF4-FFF2-40B4-BE49-F238E27FC236}">
                <a16:creationId xmlns:a16="http://schemas.microsoft.com/office/drawing/2014/main" id="{2C60CF55-F42E-4F23-D7C9-9BDACDA36FD3}"/>
              </a:ext>
            </a:extLst>
          </p:cNvPr>
          <p:cNvSpPr txBox="1"/>
          <p:nvPr/>
        </p:nvSpPr>
        <p:spPr>
          <a:xfrm>
            <a:off x="551384" y="332656"/>
            <a:ext cx="4896544" cy="1077218"/>
          </a:xfrm>
          <a:prstGeom prst="rect">
            <a:avLst/>
          </a:prstGeom>
          <a:noFill/>
        </p:spPr>
        <p:txBody>
          <a:bodyPr wrap="square" rtlCol="0">
            <a:spAutoFit/>
          </a:bodyPr>
          <a:lstStyle/>
          <a:p>
            <a:r>
              <a:rPr lang="en-AU" sz="3200" b="1" dirty="0">
                <a:solidFill>
                  <a:schemeClr val="accent1">
                    <a:lumMod val="50000"/>
                  </a:schemeClr>
                </a:solidFill>
              </a:rPr>
              <a:t>Characteristics of the Word of God</a:t>
            </a:r>
          </a:p>
        </p:txBody>
      </p:sp>
      <p:sp>
        <p:nvSpPr>
          <p:cNvPr id="2" name="TextBox 1">
            <a:extLst>
              <a:ext uri="{FF2B5EF4-FFF2-40B4-BE49-F238E27FC236}">
                <a16:creationId xmlns:a16="http://schemas.microsoft.com/office/drawing/2014/main" id="{4F72FCB1-9E8D-0864-BDCC-CE0C16CAA4F4}"/>
              </a:ext>
            </a:extLst>
          </p:cNvPr>
          <p:cNvSpPr txBox="1"/>
          <p:nvPr/>
        </p:nvSpPr>
        <p:spPr>
          <a:xfrm>
            <a:off x="8976320" y="5382508"/>
            <a:ext cx="2880320" cy="369332"/>
          </a:xfrm>
          <a:prstGeom prst="rect">
            <a:avLst/>
          </a:prstGeom>
          <a:noFill/>
        </p:spPr>
        <p:txBody>
          <a:bodyPr wrap="square" rtlCol="0">
            <a:spAutoFit/>
          </a:bodyPr>
          <a:lstStyle/>
          <a:p>
            <a:r>
              <a:rPr lang="en-AU" b="1" dirty="0"/>
              <a:t>Bahá’u’lláh</a:t>
            </a:r>
          </a:p>
        </p:txBody>
      </p:sp>
      <p:pic>
        <p:nvPicPr>
          <p:cNvPr id="4" name="Picture 3">
            <a:extLst>
              <a:ext uri="{FF2B5EF4-FFF2-40B4-BE49-F238E27FC236}">
                <a16:creationId xmlns:a16="http://schemas.microsoft.com/office/drawing/2014/main" id="{12144E1C-0128-DC81-BA41-65C036ADE6F8}"/>
              </a:ext>
            </a:extLst>
          </p:cNvPr>
          <p:cNvPicPr>
            <a:picLocks noChangeAspect="1"/>
          </p:cNvPicPr>
          <p:nvPr/>
        </p:nvPicPr>
        <p:blipFill>
          <a:blip r:embed="rId2"/>
          <a:srcRect b="11151"/>
          <a:stretch>
            <a:fillRect/>
          </a:stretch>
        </p:blipFill>
        <p:spPr>
          <a:xfrm rot="5400000">
            <a:off x="8978600" y="1055018"/>
            <a:ext cx="3744416" cy="2011662"/>
          </a:xfrm>
          <a:prstGeom prst="rect">
            <a:avLst/>
          </a:prstGeom>
        </p:spPr>
      </p:pic>
    </p:spTree>
    <p:extLst>
      <p:ext uri="{BB962C8B-B14F-4D97-AF65-F5344CB8AC3E}">
        <p14:creationId xmlns:p14="http://schemas.microsoft.com/office/powerpoint/2010/main" val="1638752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D2470-1F6E-B732-A6C3-4108471676D4}"/>
            </a:ext>
          </a:extLst>
        </p:cNvPr>
        <p:cNvGrpSpPr/>
        <p:nvPr/>
      </p:nvGrpSpPr>
      <p:grpSpPr>
        <a:xfrm>
          <a:off x="0" y="0"/>
          <a:ext cx="0" cy="0"/>
          <a:chOff x="0" y="0"/>
          <a:chExt cx="0" cy="0"/>
        </a:xfrm>
      </p:grpSpPr>
      <p:sp>
        <p:nvSpPr>
          <p:cNvPr id="77" name="TextBox 76">
            <a:extLst>
              <a:ext uri="{FF2B5EF4-FFF2-40B4-BE49-F238E27FC236}">
                <a16:creationId xmlns:a16="http://schemas.microsoft.com/office/drawing/2014/main" id="{53395195-E846-8B94-1C2F-F7C9207B07BD}"/>
              </a:ext>
            </a:extLst>
          </p:cNvPr>
          <p:cNvSpPr txBox="1"/>
          <p:nvPr/>
        </p:nvSpPr>
        <p:spPr>
          <a:xfrm>
            <a:off x="1631504" y="1997839"/>
            <a:ext cx="6768752" cy="2862322"/>
          </a:xfrm>
          <a:prstGeom prst="rect">
            <a:avLst/>
          </a:prstGeom>
          <a:noFill/>
        </p:spPr>
        <p:txBody>
          <a:bodyPr wrap="square" rtlCol="0">
            <a:spAutoFit/>
          </a:bodyPr>
          <a:lstStyle/>
          <a:p>
            <a:r>
              <a:rPr lang="en-AU" sz="2000" b="1" dirty="0">
                <a:solidFill>
                  <a:schemeClr val="bg1"/>
                </a:solidFill>
                <a:highlight>
                  <a:srgbClr val="0000FF"/>
                </a:highlight>
              </a:rPr>
              <a:t>To be read with a mind detached from all else but God</a:t>
            </a:r>
          </a:p>
          <a:p>
            <a:endParaRPr lang="en-AU" sz="2000" b="1" dirty="0">
              <a:solidFill>
                <a:schemeClr val="bg1"/>
              </a:solidFill>
            </a:endParaRPr>
          </a:p>
          <a:p>
            <a:r>
              <a:rPr lang="en-AU" sz="2000" b="1" dirty="0">
                <a:highlight>
                  <a:srgbClr val="FFFF00"/>
                </a:highlight>
              </a:rPr>
              <a:t>The other language is veiled and concealed, </a:t>
            </a:r>
            <a:r>
              <a:rPr lang="en-AU" sz="2000" b="1" dirty="0"/>
              <a:t>… This is the divine standard, this is the Touchstone of God, wherewith He </a:t>
            </a:r>
            <a:r>
              <a:rPr lang="en-AU" sz="2000" b="1" dirty="0" err="1"/>
              <a:t>proveth</a:t>
            </a:r>
            <a:r>
              <a:rPr lang="en-AU" sz="2000" b="1" dirty="0"/>
              <a:t> His servants. </a:t>
            </a:r>
            <a:r>
              <a:rPr lang="en-AU" sz="2000" b="1" dirty="0">
                <a:highlight>
                  <a:srgbClr val="FFFF00"/>
                </a:highlight>
              </a:rPr>
              <a:t>None </a:t>
            </a:r>
            <a:r>
              <a:rPr lang="en-AU" sz="2000" b="1" dirty="0" err="1">
                <a:highlight>
                  <a:srgbClr val="FFFF00"/>
                </a:highlight>
              </a:rPr>
              <a:t>apprehendeth</a:t>
            </a:r>
            <a:r>
              <a:rPr lang="en-AU" sz="2000" b="1" dirty="0">
                <a:highlight>
                  <a:srgbClr val="FFFF00"/>
                </a:highlight>
              </a:rPr>
              <a:t> the meaning of these utterances except them whose hearts are assured, whose souls have found favour with God, and whose minds are detached from all else but Him. </a:t>
            </a:r>
          </a:p>
        </p:txBody>
      </p:sp>
      <p:sp>
        <p:nvSpPr>
          <p:cNvPr id="78" name="TextBox 77">
            <a:extLst>
              <a:ext uri="{FF2B5EF4-FFF2-40B4-BE49-F238E27FC236}">
                <a16:creationId xmlns:a16="http://schemas.microsoft.com/office/drawing/2014/main" id="{9BB6B1ED-332B-53AA-7FE5-C9BE70762C35}"/>
              </a:ext>
            </a:extLst>
          </p:cNvPr>
          <p:cNvSpPr txBox="1"/>
          <p:nvPr/>
        </p:nvSpPr>
        <p:spPr>
          <a:xfrm>
            <a:off x="551384" y="332656"/>
            <a:ext cx="4896544" cy="1077218"/>
          </a:xfrm>
          <a:prstGeom prst="rect">
            <a:avLst/>
          </a:prstGeom>
          <a:noFill/>
        </p:spPr>
        <p:txBody>
          <a:bodyPr wrap="square" rtlCol="0">
            <a:spAutoFit/>
          </a:bodyPr>
          <a:lstStyle/>
          <a:p>
            <a:r>
              <a:rPr lang="en-AU" sz="3200" b="1" dirty="0">
                <a:solidFill>
                  <a:schemeClr val="accent1">
                    <a:lumMod val="50000"/>
                  </a:schemeClr>
                </a:solidFill>
              </a:rPr>
              <a:t>Characteristics of the Word of God</a:t>
            </a:r>
          </a:p>
        </p:txBody>
      </p:sp>
      <p:sp>
        <p:nvSpPr>
          <p:cNvPr id="2" name="TextBox 1">
            <a:extLst>
              <a:ext uri="{FF2B5EF4-FFF2-40B4-BE49-F238E27FC236}">
                <a16:creationId xmlns:a16="http://schemas.microsoft.com/office/drawing/2014/main" id="{69077523-C0A9-2DEC-7CA8-9FD081FB19CF}"/>
              </a:ext>
            </a:extLst>
          </p:cNvPr>
          <p:cNvSpPr txBox="1"/>
          <p:nvPr/>
        </p:nvSpPr>
        <p:spPr>
          <a:xfrm>
            <a:off x="7896200" y="5448126"/>
            <a:ext cx="2880320" cy="369332"/>
          </a:xfrm>
          <a:prstGeom prst="rect">
            <a:avLst/>
          </a:prstGeom>
          <a:noFill/>
        </p:spPr>
        <p:txBody>
          <a:bodyPr wrap="square" rtlCol="0">
            <a:spAutoFit/>
          </a:bodyPr>
          <a:lstStyle/>
          <a:p>
            <a:r>
              <a:rPr lang="en-AU" b="1" dirty="0"/>
              <a:t>Bahá’u’lláh</a:t>
            </a:r>
          </a:p>
        </p:txBody>
      </p:sp>
      <p:pic>
        <p:nvPicPr>
          <p:cNvPr id="4" name="Picture 3">
            <a:extLst>
              <a:ext uri="{FF2B5EF4-FFF2-40B4-BE49-F238E27FC236}">
                <a16:creationId xmlns:a16="http://schemas.microsoft.com/office/drawing/2014/main" id="{BFEC6F25-242E-44CE-846D-20B97742041A}"/>
              </a:ext>
            </a:extLst>
          </p:cNvPr>
          <p:cNvPicPr>
            <a:picLocks noChangeAspect="1"/>
          </p:cNvPicPr>
          <p:nvPr/>
        </p:nvPicPr>
        <p:blipFill>
          <a:blip r:embed="rId2"/>
          <a:srcRect l="68900"/>
          <a:stretch>
            <a:fillRect/>
          </a:stretch>
        </p:blipFill>
        <p:spPr>
          <a:xfrm>
            <a:off x="8976118" y="1997839"/>
            <a:ext cx="2880320" cy="2783244"/>
          </a:xfrm>
          <a:prstGeom prst="rect">
            <a:avLst/>
          </a:prstGeom>
        </p:spPr>
      </p:pic>
    </p:spTree>
    <p:extLst>
      <p:ext uri="{BB962C8B-B14F-4D97-AF65-F5344CB8AC3E}">
        <p14:creationId xmlns:p14="http://schemas.microsoft.com/office/powerpoint/2010/main" val="3870562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5A3A6-AD3F-8C99-E4B1-8947D9C83CAE}"/>
            </a:ext>
          </a:extLst>
        </p:cNvPr>
        <p:cNvGrpSpPr/>
        <p:nvPr/>
      </p:nvGrpSpPr>
      <p:grpSpPr>
        <a:xfrm>
          <a:off x="0" y="0"/>
          <a:ext cx="0" cy="0"/>
          <a:chOff x="0" y="0"/>
          <a:chExt cx="0" cy="0"/>
        </a:xfrm>
      </p:grpSpPr>
      <p:sp>
        <p:nvSpPr>
          <p:cNvPr id="77" name="TextBox 76">
            <a:extLst>
              <a:ext uri="{FF2B5EF4-FFF2-40B4-BE49-F238E27FC236}">
                <a16:creationId xmlns:a16="http://schemas.microsoft.com/office/drawing/2014/main" id="{10C198D1-E34E-40C8-15F1-8D3E65A03CBA}"/>
              </a:ext>
            </a:extLst>
          </p:cNvPr>
          <p:cNvSpPr txBox="1"/>
          <p:nvPr/>
        </p:nvSpPr>
        <p:spPr>
          <a:xfrm>
            <a:off x="2248811" y="1720405"/>
            <a:ext cx="8136904" cy="3785652"/>
          </a:xfrm>
          <a:prstGeom prst="rect">
            <a:avLst/>
          </a:prstGeom>
          <a:noFill/>
        </p:spPr>
        <p:txBody>
          <a:bodyPr wrap="square" rtlCol="0">
            <a:spAutoFit/>
          </a:bodyPr>
          <a:lstStyle/>
          <a:p>
            <a:r>
              <a:rPr lang="en-AU" sz="2000" b="1" dirty="0">
                <a:solidFill>
                  <a:schemeClr val="bg1"/>
                </a:solidFill>
                <a:highlight>
                  <a:srgbClr val="0000FF"/>
                </a:highlight>
              </a:rPr>
              <a:t>To be read with purity of heart</a:t>
            </a:r>
          </a:p>
          <a:p>
            <a:endParaRPr lang="en-AU" sz="2000" b="1" dirty="0"/>
          </a:p>
          <a:p>
            <a:r>
              <a:rPr lang="en-AU" sz="2000" b="1" dirty="0">
                <a:highlight>
                  <a:srgbClr val="FFFF00"/>
                </a:highlight>
              </a:rPr>
              <a:t>The understanding of His words and the comprehension of the utterances of the Birds of Heaven are in no wise dependent upon human learning. They depend solely upon purity of heart, chastity of soul, and freedom of spirit</a:t>
            </a:r>
            <a:r>
              <a:rPr lang="en-AU" sz="2000" b="1" dirty="0"/>
              <a:t>. This is evidenced by those who, today, though without a single letter of the accepted standards of learning, are occupying the loftiest seats of knowledge; and the garden of their hearts is adorned, through the showers of divine grace, with the roses of wisdom and the tulips of understanding. Well is it with the sincere in heart for their share of the light of a mighty Day!</a:t>
            </a:r>
          </a:p>
        </p:txBody>
      </p:sp>
      <p:sp>
        <p:nvSpPr>
          <p:cNvPr id="78" name="TextBox 77">
            <a:extLst>
              <a:ext uri="{FF2B5EF4-FFF2-40B4-BE49-F238E27FC236}">
                <a16:creationId xmlns:a16="http://schemas.microsoft.com/office/drawing/2014/main" id="{D3991717-405E-A92F-4771-E0D72BE006F3}"/>
              </a:ext>
            </a:extLst>
          </p:cNvPr>
          <p:cNvSpPr txBox="1"/>
          <p:nvPr/>
        </p:nvSpPr>
        <p:spPr>
          <a:xfrm>
            <a:off x="551384" y="332656"/>
            <a:ext cx="4896544" cy="1077218"/>
          </a:xfrm>
          <a:prstGeom prst="rect">
            <a:avLst/>
          </a:prstGeom>
          <a:noFill/>
        </p:spPr>
        <p:txBody>
          <a:bodyPr wrap="square" rtlCol="0">
            <a:spAutoFit/>
          </a:bodyPr>
          <a:lstStyle/>
          <a:p>
            <a:r>
              <a:rPr lang="en-AU" sz="3200" b="1" dirty="0">
                <a:solidFill>
                  <a:schemeClr val="accent1">
                    <a:lumMod val="50000"/>
                  </a:schemeClr>
                </a:solidFill>
              </a:rPr>
              <a:t>Characteristics of the Word of God</a:t>
            </a:r>
          </a:p>
        </p:txBody>
      </p:sp>
      <p:sp>
        <p:nvSpPr>
          <p:cNvPr id="2" name="TextBox 1">
            <a:extLst>
              <a:ext uri="{FF2B5EF4-FFF2-40B4-BE49-F238E27FC236}">
                <a16:creationId xmlns:a16="http://schemas.microsoft.com/office/drawing/2014/main" id="{D8C99E8D-344A-11E9-3A81-CCFC42B0019E}"/>
              </a:ext>
            </a:extLst>
          </p:cNvPr>
          <p:cNvSpPr txBox="1"/>
          <p:nvPr/>
        </p:nvSpPr>
        <p:spPr>
          <a:xfrm>
            <a:off x="8976320" y="5382508"/>
            <a:ext cx="2880320" cy="369332"/>
          </a:xfrm>
          <a:prstGeom prst="rect">
            <a:avLst/>
          </a:prstGeom>
          <a:noFill/>
        </p:spPr>
        <p:txBody>
          <a:bodyPr wrap="square" rtlCol="0">
            <a:spAutoFit/>
          </a:bodyPr>
          <a:lstStyle/>
          <a:p>
            <a:r>
              <a:rPr lang="en-AU" b="1" dirty="0"/>
              <a:t>Bahá’u’lláh</a:t>
            </a:r>
          </a:p>
        </p:txBody>
      </p:sp>
      <p:pic>
        <p:nvPicPr>
          <p:cNvPr id="5" name="Picture 4">
            <a:extLst>
              <a:ext uri="{FF2B5EF4-FFF2-40B4-BE49-F238E27FC236}">
                <a16:creationId xmlns:a16="http://schemas.microsoft.com/office/drawing/2014/main" id="{78A4C64D-67D9-7A57-D10B-BF68B048F182}"/>
              </a:ext>
            </a:extLst>
          </p:cNvPr>
          <p:cNvPicPr>
            <a:picLocks noChangeAspect="1"/>
          </p:cNvPicPr>
          <p:nvPr/>
        </p:nvPicPr>
        <p:blipFill>
          <a:blip r:embed="rId2"/>
          <a:stretch>
            <a:fillRect/>
          </a:stretch>
        </p:blipFill>
        <p:spPr>
          <a:xfrm>
            <a:off x="8904312" y="188640"/>
            <a:ext cx="3137148" cy="1955194"/>
          </a:xfrm>
          <a:prstGeom prst="rect">
            <a:avLst/>
          </a:prstGeom>
        </p:spPr>
      </p:pic>
    </p:spTree>
    <p:extLst>
      <p:ext uri="{BB962C8B-B14F-4D97-AF65-F5344CB8AC3E}">
        <p14:creationId xmlns:p14="http://schemas.microsoft.com/office/powerpoint/2010/main" val="2363680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8D355-C863-EE89-0720-F70EAD7F9060}"/>
            </a:ext>
          </a:extLst>
        </p:cNvPr>
        <p:cNvGrpSpPr/>
        <p:nvPr/>
      </p:nvGrpSpPr>
      <p:grpSpPr>
        <a:xfrm>
          <a:off x="0" y="0"/>
          <a:ext cx="0" cy="0"/>
          <a:chOff x="0" y="0"/>
          <a:chExt cx="0" cy="0"/>
        </a:xfrm>
      </p:grpSpPr>
      <p:sp>
        <p:nvSpPr>
          <p:cNvPr id="77" name="TextBox 76">
            <a:extLst>
              <a:ext uri="{FF2B5EF4-FFF2-40B4-BE49-F238E27FC236}">
                <a16:creationId xmlns:a16="http://schemas.microsoft.com/office/drawing/2014/main" id="{2C444095-4EDB-6968-A355-C1DA1BA30AAE}"/>
              </a:ext>
            </a:extLst>
          </p:cNvPr>
          <p:cNvSpPr txBox="1"/>
          <p:nvPr/>
        </p:nvSpPr>
        <p:spPr>
          <a:xfrm>
            <a:off x="2207568" y="1916832"/>
            <a:ext cx="6768752" cy="2677656"/>
          </a:xfrm>
          <a:prstGeom prst="rect">
            <a:avLst/>
          </a:prstGeom>
          <a:noFill/>
        </p:spPr>
        <p:txBody>
          <a:bodyPr wrap="square" rtlCol="0">
            <a:spAutoFit/>
          </a:bodyPr>
          <a:lstStyle/>
          <a:p>
            <a:r>
              <a:rPr lang="en-AU" sz="2400" b="1" dirty="0">
                <a:highlight>
                  <a:srgbClr val="FFFF00"/>
                </a:highlight>
              </a:rPr>
              <a:t>Whoso, while reading the Sacred Scriptures, is tempted to choose therefrom whatever may suit him with which to challenge the authority of the Representative of God among men, is, indeed, as one dead</a:t>
            </a:r>
            <a:r>
              <a:rPr lang="en-AU" sz="2400" b="1" dirty="0"/>
              <a:t>, though to outward seeming he may walk and converse with his neighbours, </a:t>
            </a:r>
          </a:p>
        </p:txBody>
      </p:sp>
      <p:sp>
        <p:nvSpPr>
          <p:cNvPr id="78" name="TextBox 77">
            <a:extLst>
              <a:ext uri="{FF2B5EF4-FFF2-40B4-BE49-F238E27FC236}">
                <a16:creationId xmlns:a16="http://schemas.microsoft.com/office/drawing/2014/main" id="{141E038D-E646-279B-1061-8515350D292A}"/>
              </a:ext>
            </a:extLst>
          </p:cNvPr>
          <p:cNvSpPr txBox="1"/>
          <p:nvPr/>
        </p:nvSpPr>
        <p:spPr>
          <a:xfrm>
            <a:off x="551384" y="332656"/>
            <a:ext cx="4896544" cy="584775"/>
          </a:xfrm>
          <a:prstGeom prst="rect">
            <a:avLst/>
          </a:prstGeom>
          <a:noFill/>
        </p:spPr>
        <p:txBody>
          <a:bodyPr wrap="square" rtlCol="0">
            <a:spAutoFit/>
          </a:bodyPr>
          <a:lstStyle/>
          <a:p>
            <a:r>
              <a:rPr lang="en-AU" sz="3200" b="1" dirty="0">
                <a:solidFill>
                  <a:schemeClr val="accent1">
                    <a:lumMod val="50000"/>
                  </a:schemeClr>
                </a:solidFill>
              </a:rPr>
              <a:t>A Caution</a:t>
            </a:r>
          </a:p>
        </p:txBody>
      </p:sp>
      <p:sp>
        <p:nvSpPr>
          <p:cNvPr id="2" name="TextBox 1">
            <a:extLst>
              <a:ext uri="{FF2B5EF4-FFF2-40B4-BE49-F238E27FC236}">
                <a16:creationId xmlns:a16="http://schemas.microsoft.com/office/drawing/2014/main" id="{EDBADB1E-5D52-BFAE-0F87-782648D3B203}"/>
              </a:ext>
            </a:extLst>
          </p:cNvPr>
          <p:cNvSpPr txBox="1"/>
          <p:nvPr/>
        </p:nvSpPr>
        <p:spPr>
          <a:xfrm>
            <a:off x="8976320" y="5382508"/>
            <a:ext cx="2880320" cy="369332"/>
          </a:xfrm>
          <a:prstGeom prst="rect">
            <a:avLst/>
          </a:prstGeom>
          <a:noFill/>
        </p:spPr>
        <p:txBody>
          <a:bodyPr wrap="square" rtlCol="0">
            <a:spAutoFit/>
          </a:bodyPr>
          <a:lstStyle/>
          <a:p>
            <a:r>
              <a:rPr lang="en-AU" b="1" dirty="0"/>
              <a:t>Bahá’u’lláh</a:t>
            </a:r>
          </a:p>
        </p:txBody>
      </p:sp>
      <p:pic>
        <p:nvPicPr>
          <p:cNvPr id="7" name="Picture 6">
            <a:extLst>
              <a:ext uri="{FF2B5EF4-FFF2-40B4-BE49-F238E27FC236}">
                <a16:creationId xmlns:a16="http://schemas.microsoft.com/office/drawing/2014/main" id="{1EE50787-57C9-A651-8F53-E792AB9F79E4}"/>
              </a:ext>
            </a:extLst>
          </p:cNvPr>
          <p:cNvPicPr>
            <a:picLocks noChangeAspect="1"/>
          </p:cNvPicPr>
          <p:nvPr/>
        </p:nvPicPr>
        <p:blipFill>
          <a:blip r:embed="rId2"/>
          <a:stretch>
            <a:fillRect/>
          </a:stretch>
        </p:blipFill>
        <p:spPr>
          <a:xfrm>
            <a:off x="5079364" y="515670"/>
            <a:ext cx="1952811" cy="1201949"/>
          </a:xfrm>
          <a:prstGeom prst="rect">
            <a:avLst/>
          </a:prstGeom>
        </p:spPr>
      </p:pic>
      <p:pic>
        <p:nvPicPr>
          <p:cNvPr id="8" name="Picture 7">
            <a:extLst>
              <a:ext uri="{FF2B5EF4-FFF2-40B4-BE49-F238E27FC236}">
                <a16:creationId xmlns:a16="http://schemas.microsoft.com/office/drawing/2014/main" id="{F35EE08D-27F8-94A1-4561-47CF65F48B09}"/>
              </a:ext>
            </a:extLst>
          </p:cNvPr>
          <p:cNvPicPr>
            <a:picLocks noChangeAspect="1"/>
          </p:cNvPicPr>
          <p:nvPr/>
        </p:nvPicPr>
        <p:blipFill>
          <a:blip r:embed="rId2"/>
          <a:stretch>
            <a:fillRect/>
          </a:stretch>
        </p:blipFill>
        <p:spPr>
          <a:xfrm>
            <a:off x="5119594" y="4797152"/>
            <a:ext cx="1952811" cy="1201949"/>
          </a:xfrm>
          <a:prstGeom prst="rect">
            <a:avLst/>
          </a:prstGeom>
        </p:spPr>
      </p:pic>
    </p:spTree>
    <p:extLst>
      <p:ext uri="{BB962C8B-B14F-4D97-AF65-F5344CB8AC3E}">
        <p14:creationId xmlns:p14="http://schemas.microsoft.com/office/powerpoint/2010/main" val="3538418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A306BBBC-EEF1-6E7C-EFE6-C000339E57C6}"/>
              </a:ext>
            </a:extLst>
          </p:cNvPr>
          <p:cNvSpPr txBox="1"/>
          <p:nvPr/>
        </p:nvSpPr>
        <p:spPr>
          <a:xfrm>
            <a:off x="551384" y="332656"/>
            <a:ext cx="4896544" cy="1077218"/>
          </a:xfrm>
          <a:prstGeom prst="rect">
            <a:avLst/>
          </a:prstGeom>
          <a:noFill/>
        </p:spPr>
        <p:txBody>
          <a:bodyPr wrap="square" rtlCol="0">
            <a:spAutoFit/>
          </a:bodyPr>
          <a:lstStyle/>
          <a:p>
            <a:r>
              <a:rPr lang="en-AU" sz="3200" b="1" dirty="0">
                <a:solidFill>
                  <a:schemeClr val="accent1">
                    <a:lumMod val="50000"/>
                  </a:schemeClr>
                </a:solidFill>
              </a:rPr>
              <a:t>Reading the Sacred Texts daily</a:t>
            </a:r>
          </a:p>
        </p:txBody>
      </p:sp>
      <p:sp>
        <p:nvSpPr>
          <p:cNvPr id="38" name="TextBox 37">
            <a:extLst>
              <a:ext uri="{FF2B5EF4-FFF2-40B4-BE49-F238E27FC236}">
                <a16:creationId xmlns:a16="http://schemas.microsoft.com/office/drawing/2014/main" id="{556308F2-B478-92B2-33AC-FC04DE4FB612}"/>
              </a:ext>
            </a:extLst>
          </p:cNvPr>
          <p:cNvSpPr txBox="1"/>
          <p:nvPr/>
        </p:nvSpPr>
        <p:spPr>
          <a:xfrm>
            <a:off x="659396" y="1587008"/>
            <a:ext cx="8640960" cy="1200329"/>
          </a:xfrm>
          <a:prstGeom prst="rect">
            <a:avLst/>
          </a:prstGeom>
          <a:noFill/>
        </p:spPr>
        <p:txBody>
          <a:bodyPr wrap="square" rtlCol="0">
            <a:spAutoFit/>
          </a:bodyPr>
          <a:lstStyle/>
          <a:p>
            <a:r>
              <a:rPr lang="en-AU" b="1" dirty="0"/>
              <a:t>These verses draw hearts that are pure unto those spiritual worlds that can neither be expressed in words nor intimated by allusion. Blessed be those who hearken.</a:t>
            </a:r>
          </a:p>
          <a:p>
            <a:pPr algn="r"/>
            <a:r>
              <a:rPr lang="en-AU" b="1" dirty="0"/>
              <a:t>Bahá’u’lláh</a:t>
            </a:r>
          </a:p>
        </p:txBody>
      </p:sp>
      <p:sp>
        <p:nvSpPr>
          <p:cNvPr id="39" name="TextBox 38">
            <a:extLst>
              <a:ext uri="{FF2B5EF4-FFF2-40B4-BE49-F238E27FC236}">
                <a16:creationId xmlns:a16="http://schemas.microsoft.com/office/drawing/2014/main" id="{38C0468A-7563-6B6A-EA16-7AC997B3D873}"/>
              </a:ext>
            </a:extLst>
          </p:cNvPr>
          <p:cNvSpPr txBox="1"/>
          <p:nvPr/>
        </p:nvSpPr>
        <p:spPr>
          <a:xfrm>
            <a:off x="2351584" y="2980690"/>
            <a:ext cx="5256584" cy="1600438"/>
          </a:xfrm>
          <a:prstGeom prst="rect">
            <a:avLst/>
          </a:prstGeom>
          <a:noFill/>
        </p:spPr>
        <p:txBody>
          <a:bodyPr wrap="square" rtlCol="0">
            <a:spAutoFit/>
          </a:bodyPr>
          <a:lstStyle/>
          <a:p>
            <a:r>
              <a:rPr lang="en-AU" sz="4000" b="1" dirty="0">
                <a:highlight>
                  <a:srgbClr val="FFFF00"/>
                </a:highlight>
              </a:rPr>
              <a:t>Give us this day our daily bread.</a:t>
            </a:r>
          </a:p>
          <a:p>
            <a:pPr algn="r"/>
            <a:r>
              <a:rPr lang="en-AU" b="1" dirty="0">
                <a:highlight>
                  <a:srgbClr val="FFFF00"/>
                </a:highlight>
              </a:rPr>
              <a:t>Jesus Christ</a:t>
            </a:r>
          </a:p>
        </p:txBody>
      </p:sp>
      <p:sp>
        <p:nvSpPr>
          <p:cNvPr id="40" name="TextBox 39">
            <a:extLst>
              <a:ext uri="{FF2B5EF4-FFF2-40B4-BE49-F238E27FC236}">
                <a16:creationId xmlns:a16="http://schemas.microsoft.com/office/drawing/2014/main" id="{84AEA9DA-AF2D-181B-124A-B79EB3B95B8E}"/>
              </a:ext>
            </a:extLst>
          </p:cNvPr>
          <p:cNvSpPr txBox="1"/>
          <p:nvPr/>
        </p:nvSpPr>
        <p:spPr>
          <a:xfrm>
            <a:off x="3431704" y="4941168"/>
            <a:ext cx="8136904" cy="923330"/>
          </a:xfrm>
          <a:prstGeom prst="rect">
            <a:avLst/>
          </a:prstGeom>
          <a:noFill/>
        </p:spPr>
        <p:txBody>
          <a:bodyPr wrap="square" rtlCol="0">
            <a:spAutoFit/>
          </a:bodyPr>
          <a:lstStyle/>
          <a:p>
            <a:r>
              <a:rPr lang="en-AU" b="1" dirty="0"/>
              <a:t>… were a man to read a single verse with joy and radiance it would be better for him than to read with lassitude all the Holy Books of God, </a:t>
            </a:r>
          </a:p>
          <a:p>
            <a:pPr algn="r"/>
            <a:r>
              <a:rPr lang="en-AU" b="1" dirty="0"/>
              <a:t>Bahá’u’lláh</a:t>
            </a:r>
          </a:p>
        </p:txBody>
      </p:sp>
      <p:pic>
        <p:nvPicPr>
          <p:cNvPr id="42" name="Picture 41">
            <a:extLst>
              <a:ext uri="{FF2B5EF4-FFF2-40B4-BE49-F238E27FC236}">
                <a16:creationId xmlns:a16="http://schemas.microsoft.com/office/drawing/2014/main" id="{4934857B-ACE0-9D04-AB89-96B117AA526C}"/>
              </a:ext>
            </a:extLst>
          </p:cNvPr>
          <p:cNvPicPr>
            <a:picLocks noChangeAspect="1"/>
          </p:cNvPicPr>
          <p:nvPr/>
        </p:nvPicPr>
        <p:blipFill>
          <a:blip r:embed="rId2"/>
          <a:stretch>
            <a:fillRect/>
          </a:stretch>
        </p:blipFill>
        <p:spPr>
          <a:xfrm>
            <a:off x="8411666" y="2980690"/>
            <a:ext cx="2857500" cy="1600200"/>
          </a:xfrm>
          <a:prstGeom prst="rect">
            <a:avLst/>
          </a:prstGeom>
        </p:spPr>
      </p:pic>
    </p:spTree>
    <p:extLst>
      <p:ext uri="{BB962C8B-B14F-4D97-AF65-F5344CB8AC3E}">
        <p14:creationId xmlns:p14="http://schemas.microsoft.com/office/powerpoint/2010/main" val="3008749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CFECA2A-8BE5-9C39-F186-E6453401A015}"/>
              </a:ext>
            </a:extLst>
          </p:cNvPr>
          <p:cNvSpPr txBox="1"/>
          <p:nvPr/>
        </p:nvSpPr>
        <p:spPr>
          <a:xfrm>
            <a:off x="612648" y="1216152"/>
            <a:ext cx="5184648" cy="4416552"/>
          </a:xfrm>
          <a:prstGeom prst="rect">
            <a:avLst/>
          </a:prstGeom>
        </p:spPr>
        <p:txBody>
          <a:bodyPr vert="horz" lIns="0" tIns="45720" rIns="0" bIns="45720" rtlCol="0" anchor="ctr">
            <a:normAutofit/>
          </a:bodyPr>
          <a:lstStyle/>
          <a:p>
            <a:pPr algn="r">
              <a:lnSpc>
                <a:spcPct val="90000"/>
              </a:lnSpc>
              <a:spcBef>
                <a:spcPct val="0"/>
              </a:spcBef>
              <a:spcAft>
                <a:spcPts val="600"/>
              </a:spcAft>
            </a:pPr>
            <a:r>
              <a:rPr lang="en-US" sz="4800" b="1" i="0" kern="1200" cap="all" spc="400" baseline="0" dirty="0">
                <a:solidFill>
                  <a:schemeClr val="accent1">
                    <a:lumMod val="50000"/>
                  </a:schemeClr>
                </a:solidFill>
                <a:latin typeface="+mj-lt"/>
                <a:ea typeface="+mj-ea"/>
                <a:cs typeface="Arial" panose="020B0604020202020204" pitchFamily="34" charset="0"/>
              </a:rPr>
              <a:t>The </a:t>
            </a:r>
            <a:r>
              <a:rPr lang="en-US" sz="4800" b="1" i="0" u="sng" kern="1200" cap="all" spc="400" baseline="0" dirty="0">
                <a:solidFill>
                  <a:schemeClr val="accent1">
                    <a:lumMod val="50000"/>
                  </a:schemeClr>
                </a:solidFill>
                <a:latin typeface="+mj-lt"/>
                <a:ea typeface="+mj-ea"/>
                <a:cs typeface="Arial" panose="020B0604020202020204" pitchFamily="34" charset="0"/>
              </a:rPr>
              <a:t>Creative</a:t>
            </a:r>
            <a:r>
              <a:rPr lang="en-US" sz="4800" b="1" i="0" kern="1200" cap="all" spc="400" baseline="0" dirty="0">
                <a:solidFill>
                  <a:schemeClr val="accent1">
                    <a:lumMod val="50000"/>
                  </a:schemeClr>
                </a:solidFill>
                <a:latin typeface="+mj-lt"/>
                <a:ea typeface="+mj-ea"/>
                <a:cs typeface="Arial" panose="020B0604020202020204" pitchFamily="34" charset="0"/>
              </a:rPr>
              <a:t> Word of God</a:t>
            </a:r>
          </a:p>
        </p:txBody>
      </p:sp>
      <p:sp>
        <p:nvSpPr>
          <p:cNvPr id="11" name="TextBox 10">
            <a:extLst>
              <a:ext uri="{FF2B5EF4-FFF2-40B4-BE49-F238E27FC236}">
                <a16:creationId xmlns:a16="http://schemas.microsoft.com/office/drawing/2014/main" id="{401D020C-6C3C-FCCE-2497-460CB3558A40}"/>
              </a:ext>
            </a:extLst>
          </p:cNvPr>
          <p:cNvSpPr txBox="1"/>
          <p:nvPr/>
        </p:nvSpPr>
        <p:spPr>
          <a:xfrm>
            <a:off x="6400800" y="1216025"/>
            <a:ext cx="5184648" cy="4416425"/>
          </a:xfrm>
          <a:prstGeom prst="rect">
            <a:avLst/>
          </a:prstGeom>
        </p:spPr>
        <p:txBody>
          <a:bodyPr vert="horz" lIns="91440" tIns="45720" rIns="91440" bIns="45720" rtlCol="0" anchor="ctr">
            <a:normAutofit/>
          </a:bodyPr>
          <a:lstStyle/>
          <a:p>
            <a:pPr>
              <a:spcBef>
                <a:spcPts val="1000"/>
              </a:spcBef>
              <a:buFont typeface="Arial" panose="020B0604020202020204" pitchFamily="34" charset="0"/>
            </a:pPr>
            <a:r>
              <a:rPr lang="en-US" sz="2200" b="1" spc="200" dirty="0">
                <a:solidFill>
                  <a:schemeClr val="bg1"/>
                </a:solidFill>
                <a:highlight>
                  <a:srgbClr val="0000FF"/>
                </a:highlight>
                <a:cs typeface="Arial" panose="020B0604020202020204" pitchFamily="34" charset="0"/>
              </a:rPr>
              <a:t>For discussion</a:t>
            </a:r>
          </a:p>
          <a:p>
            <a:pPr>
              <a:spcBef>
                <a:spcPts val="1000"/>
              </a:spcBef>
              <a:buFont typeface="Arial" panose="020B0604020202020204" pitchFamily="34" charset="0"/>
            </a:pPr>
            <a:endParaRPr lang="en-US" sz="2200" b="1" spc="200" dirty="0">
              <a:cs typeface="Arial" panose="020B0604020202020204" pitchFamily="34" charset="0"/>
            </a:endParaRPr>
          </a:p>
          <a:p>
            <a:pPr>
              <a:spcBef>
                <a:spcPts val="1000"/>
              </a:spcBef>
              <a:buFont typeface="Arial" panose="020B0604020202020204" pitchFamily="34" charset="0"/>
            </a:pPr>
            <a:r>
              <a:rPr lang="en-US" sz="2200" b="1" spc="200" dirty="0">
                <a:cs typeface="Arial" panose="020B0604020202020204" pitchFamily="34" charset="0"/>
              </a:rPr>
              <a:t>Does reading the sacred texts:</a:t>
            </a:r>
          </a:p>
          <a:p>
            <a:pPr>
              <a:spcBef>
                <a:spcPts val="1000"/>
              </a:spcBef>
              <a:buFont typeface="Arial" panose="020B0604020202020204" pitchFamily="34" charset="0"/>
            </a:pPr>
            <a:endParaRPr lang="en-US" sz="2200" b="1" spc="200" dirty="0">
              <a:cs typeface="Arial" panose="020B0604020202020204" pitchFamily="34" charset="0"/>
            </a:endParaRPr>
          </a:p>
          <a:p>
            <a:pPr lvl="0">
              <a:spcBef>
                <a:spcPts val="1000"/>
              </a:spcBef>
              <a:buFont typeface="Arial" panose="020B0604020202020204" pitchFamily="34" charset="0"/>
            </a:pPr>
            <a:r>
              <a:rPr lang="en-US" sz="2200" b="1" spc="200" dirty="0">
                <a:highlight>
                  <a:srgbClr val="FFFF00"/>
                </a:highlight>
                <a:cs typeface="Arial" panose="020B0604020202020204" pitchFamily="34" charset="0"/>
              </a:rPr>
              <a:t>Create a new life within us?</a:t>
            </a:r>
          </a:p>
          <a:p>
            <a:pPr lvl="0">
              <a:spcBef>
                <a:spcPts val="1000"/>
              </a:spcBef>
              <a:buFont typeface="Arial" panose="020B0604020202020204" pitchFamily="34" charset="0"/>
            </a:pPr>
            <a:r>
              <a:rPr lang="en-US" sz="2200" b="1" spc="200" dirty="0">
                <a:highlight>
                  <a:srgbClr val="00FF00"/>
                </a:highlight>
                <a:cs typeface="Arial" panose="020B0604020202020204" pitchFamily="34" charset="0"/>
              </a:rPr>
              <a:t>Create new habits and better relationships?</a:t>
            </a:r>
          </a:p>
          <a:p>
            <a:pPr lvl="0">
              <a:spcBef>
                <a:spcPts val="1000"/>
              </a:spcBef>
              <a:buFont typeface="Arial" panose="020B0604020202020204" pitchFamily="34" charset="0"/>
            </a:pPr>
            <a:r>
              <a:rPr lang="en-US" sz="2200" b="1" spc="200" dirty="0">
                <a:highlight>
                  <a:srgbClr val="00FFFF"/>
                </a:highlight>
                <a:cs typeface="Arial" panose="020B0604020202020204" pitchFamily="34" charset="0"/>
              </a:rPr>
              <a:t>Create spiritual health and happiness?</a:t>
            </a:r>
          </a:p>
          <a:p>
            <a:pPr>
              <a:spcBef>
                <a:spcPts val="1000"/>
              </a:spcBef>
              <a:buFont typeface="Arial" panose="020B0604020202020204" pitchFamily="34" charset="0"/>
            </a:pPr>
            <a:r>
              <a:rPr lang="en-US" sz="2200" b="1" spc="200" dirty="0">
                <a:cs typeface="Arial" panose="020B0604020202020204" pitchFamily="34" charset="0"/>
              </a:rPr>
              <a:t> </a:t>
            </a:r>
          </a:p>
          <a:p>
            <a:pPr>
              <a:spcBef>
                <a:spcPts val="1000"/>
              </a:spcBef>
              <a:buFont typeface="Arial" panose="020B0604020202020204" pitchFamily="34" charset="0"/>
            </a:pPr>
            <a:endParaRPr lang="en-US" sz="2200" b="1" spc="200" dirty="0">
              <a:cs typeface="Arial" panose="020B0604020202020204" pitchFamily="34" charset="0"/>
            </a:endParaRPr>
          </a:p>
        </p:txBody>
      </p:sp>
    </p:spTree>
    <p:extLst>
      <p:ext uri="{BB962C8B-B14F-4D97-AF65-F5344CB8AC3E}">
        <p14:creationId xmlns:p14="http://schemas.microsoft.com/office/powerpoint/2010/main" val="3729241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602EF04-C343-BFD2-AB41-A62063075783}"/>
              </a:ext>
            </a:extLst>
          </p:cNvPr>
          <p:cNvSpPr>
            <a:spLocks noGrp="1"/>
          </p:cNvSpPr>
          <p:nvPr>
            <p:ph sz="quarter" idx="13"/>
          </p:nvPr>
        </p:nvSpPr>
        <p:spPr>
          <a:xfrm>
            <a:off x="407368" y="1484784"/>
            <a:ext cx="4615286" cy="1368148"/>
          </a:xfrm>
        </p:spPr>
        <p:txBody>
          <a:bodyPr/>
          <a:lstStyle/>
          <a:p>
            <a:pPr lvl="0" eaLnBrk="0" fontAlgn="base" hangingPunct="0">
              <a:spcBef>
                <a:spcPct val="0"/>
              </a:spcBef>
              <a:spcAft>
                <a:spcPct val="0"/>
              </a:spcAft>
            </a:pPr>
            <a:r>
              <a:rPr lang="en-AU" altLang="en-US" dirty="0">
                <a:latin typeface="+mj-lt"/>
                <a:ea typeface="Aptos" panose="020B0004020202020204" pitchFamily="34" charset="0"/>
                <a:cs typeface="Calibri" panose="020F0502020204030204" pitchFamily="34" charset="0"/>
              </a:rPr>
              <a:t>Water is an inorganic compound with the chemical formula H</a:t>
            </a:r>
            <a:r>
              <a:rPr lang="en-AU" altLang="en-US" baseline="-30000" dirty="0">
                <a:latin typeface="+mj-lt"/>
                <a:ea typeface="Aptos" panose="020B0004020202020204" pitchFamily="34" charset="0"/>
                <a:cs typeface="Calibri" panose="020F0502020204030204" pitchFamily="34" charset="0"/>
              </a:rPr>
              <a:t>2</a:t>
            </a:r>
            <a:r>
              <a:rPr lang="en-AU" altLang="en-US" dirty="0">
                <a:latin typeface="+mj-lt"/>
                <a:ea typeface="Aptos" panose="020B0004020202020204" pitchFamily="34" charset="0"/>
                <a:cs typeface="Calibri" panose="020F0502020204030204" pitchFamily="34" charset="0"/>
              </a:rPr>
              <a:t>O. It is a transparent, tasteless, odorless, and nearly </a:t>
            </a:r>
            <a:r>
              <a:rPr lang="en-AU" altLang="en-US" dirty="0" err="1">
                <a:latin typeface="+mj-lt"/>
                <a:ea typeface="Aptos" panose="020B0004020202020204" pitchFamily="34" charset="0"/>
                <a:cs typeface="Calibri" panose="020F0502020204030204" pitchFamily="34" charset="0"/>
              </a:rPr>
              <a:t>colorless</a:t>
            </a:r>
            <a:r>
              <a:rPr lang="en-AU" altLang="en-US" dirty="0">
                <a:latin typeface="+mj-lt"/>
                <a:ea typeface="Aptos" panose="020B0004020202020204" pitchFamily="34" charset="0"/>
                <a:cs typeface="Calibri" panose="020F0502020204030204" pitchFamily="34" charset="0"/>
              </a:rPr>
              <a:t> chemical substance. (Wikipedia)</a:t>
            </a:r>
            <a:endParaRPr lang="en-AU" altLang="en-US" sz="1400" dirty="0">
              <a:latin typeface="+mj-lt"/>
            </a:endParaRPr>
          </a:p>
        </p:txBody>
      </p:sp>
      <p:pic>
        <p:nvPicPr>
          <p:cNvPr id="1026" name="Picture 2">
            <a:extLst>
              <a:ext uri="{FF2B5EF4-FFF2-40B4-BE49-F238E27FC236}">
                <a16:creationId xmlns:a16="http://schemas.microsoft.com/office/drawing/2014/main" id="{80BB448D-4953-5440-2668-14FCA371FB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3913" y="726614"/>
            <a:ext cx="6558382" cy="566876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5">
            <a:extLst>
              <a:ext uri="{FF2B5EF4-FFF2-40B4-BE49-F238E27FC236}">
                <a16:creationId xmlns:a16="http://schemas.microsoft.com/office/drawing/2014/main" id="{3A440DAB-8C53-8BA9-F723-191A52F67D3E}"/>
              </a:ext>
            </a:extLst>
          </p:cNvPr>
          <p:cNvSpPr>
            <a:spLocks noChangeArrowheads="1"/>
          </p:cNvSpPr>
          <p:nvPr/>
        </p:nvSpPr>
        <p:spPr bwMode="auto">
          <a:xfrm>
            <a:off x="0" y="3848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rPr>
              <a:t>          </a:t>
            </a:r>
            <a:endParaRPr kumimoji="0" lang="en-AU"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D0FDA827-691B-0FA1-9EB1-1000C8EFD11B}"/>
              </a:ext>
            </a:extLst>
          </p:cNvPr>
          <p:cNvSpPr txBox="1"/>
          <p:nvPr/>
        </p:nvSpPr>
        <p:spPr>
          <a:xfrm>
            <a:off x="2063552" y="5409322"/>
            <a:ext cx="4392488" cy="646331"/>
          </a:xfrm>
          <a:prstGeom prst="rect">
            <a:avLst/>
          </a:prstGeom>
          <a:noFill/>
        </p:spPr>
        <p:txBody>
          <a:bodyPr wrap="square" rtlCol="0">
            <a:spAutoFit/>
          </a:bodyPr>
          <a:lstStyle/>
          <a:p>
            <a:r>
              <a:rPr lang="en-AU" b="1" dirty="0">
                <a:solidFill>
                  <a:schemeClr val="accent1">
                    <a:lumMod val="50000"/>
                  </a:schemeClr>
                </a:solidFill>
              </a:rPr>
              <a:t>Reality can be described or experienced </a:t>
            </a:r>
            <a:endParaRPr lang="en-AU" dirty="0">
              <a:solidFill>
                <a:schemeClr val="accent1">
                  <a:lumMod val="50000"/>
                </a:schemeClr>
              </a:solidFill>
            </a:endParaRPr>
          </a:p>
        </p:txBody>
      </p:sp>
    </p:spTree>
    <p:extLst>
      <p:ext uri="{BB962C8B-B14F-4D97-AF65-F5344CB8AC3E}">
        <p14:creationId xmlns:p14="http://schemas.microsoft.com/office/powerpoint/2010/main" val="3307162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775003-C8C2-57FA-C8D5-99577C44F58A}"/>
              </a:ext>
            </a:extLst>
          </p:cNvPr>
          <p:cNvSpPr>
            <a:spLocks noGrp="1"/>
          </p:cNvSpPr>
          <p:nvPr>
            <p:ph type="title"/>
          </p:nvPr>
        </p:nvSpPr>
        <p:spPr>
          <a:xfrm>
            <a:off x="573556" y="275285"/>
            <a:ext cx="3179096" cy="3148952"/>
          </a:xfrm>
        </p:spPr>
        <p:txBody>
          <a:bodyPr/>
          <a:lstStyle/>
          <a:p>
            <a:r>
              <a:rPr lang="en-AU" sz="3600" dirty="0">
                <a:solidFill>
                  <a:schemeClr val="accent1">
                    <a:lumMod val="50000"/>
                  </a:schemeClr>
                </a:solidFill>
              </a:rPr>
              <a:t>What do the major religions say?</a:t>
            </a:r>
            <a:endParaRPr lang="en-US" sz="3600" dirty="0">
              <a:solidFill>
                <a:schemeClr val="accent1">
                  <a:lumMod val="50000"/>
                </a:schemeClr>
              </a:solidFill>
            </a:endParaRPr>
          </a:p>
        </p:txBody>
      </p:sp>
      <p:sp>
        <p:nvSpPr>
          <p:cNvPr id="5" name="Content Placeholder 4">
            <a:extLst>
              <a:ext uri="{FF2B5EF4-FFF2-40B4-BE49-F238E27FC236}">
                <a16:creationId xmlns:a16="http://schemas.microsoft.com/office/drawing/2014/main" id="{95D67805-CCBD-8182-540F-93068A90C4E8}"/>
              </a:ext>
            </a:extLst>
          </p:cNvPr>
          <p:cNvSpPr>
            <a:spLocks noGrp="1"/>
          </p:cNvSpPr>
          <p:nvPr>
            <p:ph sz="quarter" idx="13"/>
          </p:nvPr>
        </p:nvSpPr>
        <p:spPr>
          <a:xfrm>
            <a:off x="4134543" y="1993713"/>
            <a:ext cx="7721696" cy="2861047"/>
          </a:xfrm>
        </p:spPr>
        <p:txBody>
          <a:bodyPr/>
          <a:lstStyle/>
          <a:p>
            <a:pPr lvl="0">
              <a:lnSpc>
                <a:spcPct val="100000"/>
              </a:lnSpc>
            </a:pPr>
            <a:r>
              <a:rPr lang="en-AU" sz="1800" b="1" u="sng" dirty="0">
                <a:highlight>
                  <a:srgbClr val="FFFF00"/>
                </a:highlight>
                <a:hlinkClick r:id="rId2"/>
              </a:rPr>
              <a:t>Christianity</a:t>
            </a:r>
            <a:r>
              <a:rPr lang="en-AU" sz="1800" b="1" dirty="0"/>
              <a:t>: The Bible is considered the inspired Word of God, but for many Christians, the ultimate "Word" is Jesus Christ—the "Word made flesh" (John 1:14).</a:t>
            </a:r>
            <a:endParaRPr lang="en-AU" sz="1800" dirty="0"/>
          </a:p>
          <a:p>
            <a:pPr lvl="0">
              <a:lnSpc>
                <a:spcPct val="100000"/>
              </a:lnSpc>
            </a:pPr>
            <a:r>
              <a:rPr lang="en-AU" sz="1800" b="1" u="sng" dirty="0">
                <a:highlight>
                  <a:srgbClr val="00FF00"/>
                </a:highlight>
                <a:hlinkClick r:id="rId3"/>
              </a:rPr>
              <a:t>Islam</a:t>
            </a:r>
            <a:r>
              <a:rPr lang="en-AU" sz="1800" b="1" dirty="0"/>
              <a:t>: The Quran is believed to be the literal, direct word of Allah, revealed to Muhammad, serving as the final authority.</a:t>
            </a:r>
            <a:endParaRPr lang="en-AU" sz="1800" dirty="0"/>
          </a:p>
          <a:p>
            <a:pPr lvl="0">
              <a:lnSpc>
                <a:spcPct val="100000"/>
              </a:lnSpc>
            </a:pPr>
            <a:r>
              <a:rPr lang="en-AU" sz="1800" b="1" u="sng" dirty="0">
                <a:highlight>
                  <a:srgbClr val="00FFFF"/>
                </a:highlight>
                <a:hlinkClick r:id="rId4"/>
              </a:rPr>
              <a:t>Judaism</a:t>
            </a:r>
            <a:r>
              <a:rPr lang="en-AU" sz="1800" b="1" dirty="0"/>
              <a:t>: The Torah is believed to be the word of God revealed to Moses, along with the commandments (mitzvot), constituting the supreme law.</a:t>
            </a:r>
            <a:endParaRPr lang="en-AU" sz="1800" dirty="0"/>
          </a:p>
          <a:p>
            <a:pPr lvl="0">
              <a:lnSpc>
                <a:spcPct val="100000"/>
              </a:lnSpc>
            </a:pPr>
            <a:r>
              <a:rPr lang="en-AU" sz="1800" b="1" u="sng" dirty="0">
                <a:solidFill>
                  <a:schemeClr val="bg1"/>
                </a:solidFill>
                <a:highlight>
                  <a:srgbClr val="FF00FF"/>
                </a:highlight>
                <a:hlinkClick r:id="rId5">
                  <a:extLst>
                    <a:ext uri="{A12FA001-AC4F-418D-AE19-62706E023703}">
                      <ahyp:hlinkClr xmlns:ahyp="http://schemas.microsoft.com/office/drawing/2018/hyperlinkcolor" val="tx"/>
                    </a:ext>
                  </a:extLst>
                </a:hlinkClick>
              </a:rPr>
              <a:t>Hinduism</a:t>
            </a:r>
            <a:r>
              <a:rPr lang="en-AU" sz="1800" b="1" dirty="0"/>
              <a:t>: The Vedas are revered as divine, revealed, primordial sounds (</a:t>
            </a:r>
            <a:r>
              <a:rPr lang="en-AU" sz="1800" b="1" dirty="0" err="1"/>
              <a:t>śruti</a:t>
            </a:r>
            <a:r>
              <a:rPr lang="en-AU" sz="1800" b="1" dirty="0"/>
              <a:t>) rather than just human-authored books, representing the eternal truth.</a:t>
            </a:r>
            <a:endParaRPr lang="en-AU" sz="1800" dirty="0"/>
          </a:p>
          <a:p>
            <a:pPr lvl="0">
              <a:lnSpc>
                <a:spcPct val="100000"/>
              </a:lnSpc>
            </a:pPr>
            <a:r>
              <a:rPr lang="en-AU" sz="1800" b="1" u="sng" dirty="0">
                <a:solidFill>
                  <a:schemeClr val="bg1"/>
                </a:solidFill>
                <a:highlight>
                  <a:srgbClr val="0000FF"/>
                </a:highlight>
                <a:hlinkClick r:id="rId6">
                  <a:extLst>
                    <a:ext uri="{A12FA001-AC4F-418D-AE19-62706E023703}">
                      <ahyp:hlinkClr xmlns:ahyp="http://schemas.microsoft.com/office/drawing/2018/hyperlinkcolor" val="tx"/>
                    </a:ext>
                  </a:extLst>
                </a:hlinkClick>
              </a:rPr>
              <a:t>Buddhism</a:t>
            </a:r>
            <a:r>
              <a:rPr lang="en-AU" sz="1800" b="1" dirty="0"/>
              <a:t>: While not focusing on a personal God, Buddhists regard the teachings of Buddha (Dharma) as the absolute, truthful guide to reality and enlightenment. </a:t>
            </a:r>
            <a:endParaRPr lang="en-AU" sz="1800" dirty="0"/>
          </a:p>
        </p:txBody>
      </p:sp>
      <p:sp>
        <p:nvSpPr>
          <p:cNvPr id="6" name="TextBox 5">
            <a:extLst>
              <a:ext uri="{FF2B5EF4-FFF2-40B4-BE49-F238E27FC236}">
                <a16:creationId xmlns:a16="http://schemas.microsoft.com/office/drawing/2014/main" id="{D8862931-5903-FC75-BF2D-B4EDE456ABDD}"/>
              </a:ext>
            </a:extLst>
          </p:cNvPr>
          <p:cNvSpPr txBox="1"/>
          <p:nvPr/>
        </p:nvSpPr>
        <p:spPr>
          <a:xfrm>
            <a:off x="8399855" y="6226206"/>
            <a:ext cx="3456384" cy="646331"/>
          </a:xfrm>
          <a:prstGeom prst="rect">
            <a:avLst/>
          </a:prstGeom>
          <a:noFill/>
        </p:spPr>
        <p:txBody>
          <a:bodyPr wrap="square" rtlCol="0">
            <a:spAutoFit/>
          </a:bodyPr>
          <a:lstStyle/>
          <a:p>
            <a:r>
              <a:rPr lang="en-AU" b="1" dirty="0"/>
              <a:t>Source: Google AI Overview</a:t>
            </a:r>
            <a:endParaRPr lang="en-AU" dirty="0"/>
          </a:p>
          <a:p>
            <a:endParaRPr lang="en-AU" dirty="0"/>
          </a:p>
        </p:txBody>
      </p:sp>
    </p:spTree>
    <p:extLst>
      <p:ext uri="{BB962C8B-B14F-4D97-AF65-F5344CB8AC3E}">
        <p14:creationId xmlns:p14="http://schemas.microsoft.com/office/powerpoint/2010/main" val="4220525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551384" y="1412776"/>
            <a:ext cx="7704856" cy="1280160"/>
          </a:xfrm>
        </p:spPr>
        <p:txBody>
          <a:bodyPr anchor="t"/>
          <a:lstStyle/>
          <a:p>
            <a:pPr>
              <a:lnSpc>
                <a:spcPct val="100000"/>
              </a:lnSpc>
              <a:spcBef>
                <a:spcPts val="1200"/>
              </a:spcBef>
            </a:pPr>
            <a:r>
              <a:rPr lang="en-AU" dirty="0">
                <a:highlight>
                  <a:srgbClr val="FFFF00"/>
                </a:highlight>
              </a:rPr>
              <a:t>Authority of the text </a:t>
            </a:r>
            <a:r>
              <a:rPr lang="en-AU" b="0" dirty="0"/>
              <a:t>– Can any “inspired” person reveal God’s Word?</a:t>
            </a:r>
          </a:p>
          <a:p>
            <a:pPr lvl="0">
              <a:lnSpc>
                <a:spcPct val="100000"/>
              </a:lnSpc>
              <a:spcBef>
                <a:spcPts val="1200"/>
              </a:spcBef>
            </a:pPr>
            <a:r>
              <a:rPr lang="en-AU" dirty="0">
                <a:highlight>
                  <a:srgbClr val="00FF00"/>
                </a:highlight>
              </a:rPr>
              <a:t>Reliability of the text </a:t>
            </a:r>
            <a:r>
              <a:rPr lang="en-AU" b="0" dirty="0"/>
              <a:t>– Is it historically correct?</a:t>
            </a:r>
          </a:p>
          <a:p>
            <a:pPr lvl="0">
              <a:lnSpc>
                <a:spcPct val="100000"/>
              </a:lnSpc>
              <a:spcBef>
                <a:spcPts val="1200"/>
              </a:spcBef>
            </a:pPr>
            <a:r>
              <a:rPr lang="en-AU" dirty="0">
                <a:highlight>
                  <a:srgbClr val="00FFFF"/>
                </a:highlight>
              </a:rPr>
              <a:t>Inerrancy of the text </a:t>
            </a:r>
            <a:r>
              <a:rPr lang="en-AU" b="0" dirty="0"/>
              <a:t>– Can it be God’s word yet contain errors?</a:t>
            </a:r>
          </a:p>
          <a:p>
            <a:pPr lvl="0">
              <a:lnSpc>
                <a:spcPct val="100000"/>
              </a:lnSpc>
              <a:spcBef>
                <a:spcPts val="1200"/>
              </a:spcBef>
            </a:pPr>
            <a:r>
              <a:rPr lang="en-AU" dirty="0">
                <a:solidFill>
                  <a:schemeClr val="bg1"/>
                </a:solidFill>
                <a:highlight>
                  <a:srgbClr val="FF00FF"/>
                </a:highlight>
              </a:rPr>
              <a:t>Transmission and translation of the text </a:t>
            </a:r>
            <a:r>
              <a:rPr lang="en-AU" b="0" dirty="0"/>
              <a:t>- Has it reached us intact?</a:t>
            </a:r>
          </a:p>
          <a:p>
            <a:pPr lvl="0">
              <a:lnSpc>
                <a:spcPct val="100000"/>
              </a:lnSpc>
              <a:spcBef>
                <a:spcPts val="1200"/>
              </a:spcBef>
            </a:pPr>
            <a:r>
              <a:rPr lang="en-AU" dirty="0">
                <a:solidFill>
                  <a:schemeClr val="bg1"/>
                </a:solidFill>
                <a:highlight>
                  <a:srgbClr val="FF0000"/>
                </a:highlight>
              </a:rPr>
              <a:t>Canon of the text </a:t>
            </a:r>
            <a:r>
              <a:rPr lang="en-AU" b="0" dirty="0"/>
              <a:t>– How is it chosen (or recognised) as being God’s Word?</a:t>
            </a:r>
          </a:p>
          <a:p>
            <a:pPr lvl="0">
              <a:lnSpc>
                <a:spcPct val="100000"/>
              </a:lnSpc>
              <a:spcBef>
                <a:spcPts val="1200"/>
              </a:spcBef>
            </a:pPr>
            <a:r>
              <a:rPr lang="en-AU" dirty="0">
                <a:solidFill>
                  <a:schemeClr val="bg1"/>
                </a:solidFill>
                <a:highlight>
                  <a:srgbClr val="008080"/>
                </a:highlight>
              </a:rPr>
              <a:t>Interpretation of the text </a:t>
            </a:r>
            <a:r>
              <a:rPr lang="en-AU" b="0" dirty="0"/>
              <a:t>– What does it mean? </a:t>
            </a:r>
          </a:p>
        </p:txBody>
      </p:sp>
      <p:sp>
        <p:nvSpPr>
          <p:cNvPr id="6" name="TextBox 5">
            <a:extLst>
              <a:ext uri="{FF2B5EF4-FFF2-40B4-BE49-F238E27FC236}">
                <a16:creationId xmlns:a16="http://schemas.microsoft.com/office/drawing/2014/main" id="{0A83CC07-A7BE-116D-2EF5-E5A5CD756025}"/>
              </a:ext>
            </a:extLst>
          </p:cNvPr>
          <p:cNvSpPr txBox="1"/>
          <p:nvPr/>
        </p:nvSpPr>
        <p:spPr>
          <a:xfrm>
            <a:off x="8040216" y="419760"/>
            <a:ext cx="3312368" cy="1477328"/>
          </a:xfrm>
          <a:prstGeom prst="rect">
            <a:avLst/>
          </a:prstGeom>
          <a:noFill/>
        </p:spPr>
        <p:txBody>
          <a:bodyPr wrap="square" rtlCol="0">
            <a:spAutoFit/>
          </a:bodyPr>
          <a:lstStyle/>
          <a:p>
            <a:pPr algn="r"/>
            <a:r>
              <a:rPr lang="en-AU" sz="3600" b="1" dirty="0">
                <a:solidFill>
                  <a:schemeClr val="accent1">
                    <a:lumMod val="50000"/>
                  </a:schemeClr>
                </a:solidFill>
                <a:latin typeface="+mj-lt"/>
              </a:rPr>
              <a:t>Reasonable questions </a:t>
            </a:r>
          </a:p>
          <a:p>
            <a:pPr algn="r"/>
            <a:endParaRPr lang="en-AU" dirty="0"/>
          </a:p>
        </p:txBody>
      </p:sp>
    </p:spTree>
    <p:extLst>
      <p:ext uri="{BB962C8B-B14F-4D97-AF65-F5344CB8AC3E}">
        <p14:creationId xmlns:p14="http://schemas.microsoft.com/office/powerpoint/2010/main" val="3308071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8821BB3-8727-1B8F-4E20-049ACECA5D64}"/>
              </a:ext>
            </a:extLst>
          </p:cNvPr>
          <p:cNvSpPr txBox="1"/>
          <p:nvPr/>
        </p:nvSpPr>
        <p:spPr>
          <a:xfrm>
            <a:off x="839788" y="457200"/>
            <a:ext cx="3932237" cy="16002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200" b="1" i="0" kern="1200" cap="all" spc="400" baseline="0" dirty="0">
                <a:solidFill>
                  <a:schemeClr val="accent1">
                    <a:lumMod val="50000"/>
                  </a:schemeClr>
                </a:solidFill>
                <a:latin typeface="+mj-lt"/>
                <a:ea typeface="+mj-ea"/>
                <a:cs typeface="Arial" panose="020B0604020202020204" pitchFamily="34" charset="0"/>
              </a:rPr>
              <a:t>A gracious and loving Providence</a:t>
            </a:r>
          </a:p>
        </p:txBody>
      </p:sp>
      <p:pic>
        <p:nvPicPr>
          <p:cNvPr id="13" name="Picture 12">
            <a:extLst>
              <a:ext uri="{FF2B5EF4-FFF2-40B4-BE49-F238E27FC236}">
                <a16:creationId xmlns:a16="http://schemas.microsoft.com/office/drawing/2014/main" id="{BAEB5B4F-015E-F89B-0E9D-7EFCE1B382B2}"/>
              </a:ext>
            </a:extLst>
          </p:cNvPr>
          <p:cNvPicPr>
            <a:picLocks noChangeAspect="1"/>
          </p:cNvPicPr>
          <p:nvPr/>
        </p:nvPicPr>
        <p:blipFill>
          <a:blip r:embed="rId2"/>
          <a:stretch>
            <a:fillRect/>
          </a:stretch>
        </p:blipFill>
        <p:spPr>
          <a:xfrm>
            <a:off x="5183188" y="1881187"/>
            <a:ext cx="6172200" cy="3086100"/>
          </a:xfrm>
          <a:prstGeom prst="rect">
            <a:avLst/>
          </a:prstGeom>
          <a:noFill/>
        </p:spPr>
      </p:pic>
      <p:sp>
        <p:nvSpPr>
          <p:cNvPr id="10" name="TextBox 9">
            <a:extLst>
              <a:ext uri="{FF2B5EF4-FFF2-40B4-BE49-F238E27FC236}">
                <a16:creationId xmlns:a16="http://schemas.microsoft.com/office/drawing/2014/main" id="{82B0381F-5CD8-D125-77E2-5924C47CC444}"/>
              </a:ext>
            </a:extLst>
          </p:cNvPr>
          <p:cNvSpPr txBox="1"/>
          <p:nvPr/>
        </p:nvSpPr>
        <p:spPr>
          <a:xfrm>
            <a:off x="839788" y="2057400"/>
            <a:ext cx="3932237" cy="3811588"/>
          </a:xfrm>
          <a:prstGeom prst="rect">
            <a:avLst/>
          </a:prstGeom>
        </p:spPr>
        <p:txBody>
          <a:bodyPr vert="horz" lIns="91440" tIns="45720" rIns="91440" bIns="45720" rtlCol="0">
            <a:normAutofit fontScale="77500" lnSpcReduction="20000"/>
          </a:bodyPr>
          <a:lstStyle/>
          <a:p>
            <a:pPr>
              <a:lnSpc>
                <a:spcPct val="120000"/>
              </a:lnSpc>
              <a:spcBef>
                <a:spcPts val="1000"/>
              </a:spcBef>
            </a:pPr>
            <a:r>
              <a:rPr lang="en-US" sz="1600" b="0" i="0" kern="1200" spc="50" baseline="0" dirty="0">
                <a:latin typeface="+mn-lt"/>
                <a:ea typeface="+mn-ea"/>
                <a:cs typeface="Arial" panose="020B0604020202020204" pitchFamily="34" charset="0"/>
              </a:rPr>
              <a:t> </a:t>
            </a:r>
          </a:p>
          <a:p>
            <a:pPr>
              <a:lnSpc>
                <a:spcPct val="120000"/>
              </a:lnSpc>
              <a:spcBef>
                <a:spcPts val="1000"/>
              </a:spcBef>
            </a:pPr>
            <a:r>
              <a:rPr lang="en-US" sz="1600" b="1" i="0" kern="1200" spc="50" baseline="0" dirty="0">
                <a:latin typeface="+mn-lt"/>
                <a:ea typeface="+mn-ea"/>
                <a:cs typeface="Arial" panose="020B0604020202020204" pitchFamily="34" charset="0"/>
              </a:rPr>
              <a:t>...We have also heard a number of the foolish of the earth assert that </a:t>
            </a:r>
            <a:r>
              <a:rPr lang="en-US" sz="1600" b="1" i="0" kern="1200" spc="50" baseline="0" dirty="0">
                <a:highlight>
                  <a:srgbClr val="FFFF00"/>
                </a:highlight>
                <a:latin typeface="+mn-lt"/>
                <a:ea typeface="+mn-ea"/>
                <a:cs typeface="Arial" panose="020B0604020202020204" pitchFamily="34" charset="0"/>
              </a:rPr>
              <a:t>the genuine text of the heavenly Gospel </a:t>
            </a:r>
            <a:r>
              <a:rPr lang="en-US" sz="1600" b="1" i="0" kern="1200" spc="50" baseline="0" dirty="0">
                <a:latin typeface="+mn-lt"/>
                <a:ea typeface="+mn-ea"/>
                <a:cs typeface="Arial" panose="020B0604020202020204" pitchFamily="34" charset="0"/>
              </a:rPr>
              <a:t>doth not exist amongst the Christians, that it hath ascended unto heaven. How grievously they have erred! How oblivious of the fact that such a statement </a:t>
            </a:r>
            <a:r>
              <a:rPr lang="en-US" sz="1600" b="1" i="0" kern="1200" spc="50" baseline="0" dirty="0" err="1">
                <a:latin typeface="+mn-lt"/>
                <a:ea typeface="+mn-ea"/>
                <a:cs typeface="Arial" panose="020B0604020202020204" pitchFamily="34" charset="0"/>
              </a:rPr>
              <a:t>imputeth</a:t>
            </a:r>
            <a:r>
              <a:rPr lang="en-US" sz="1600" b="1" i="0" kern="1200" spc="50" baseline="0" dirty="0">
                <a:latin typeface="+mn-lt"/>
                <a:ea typeface="+mn-ea"/>
                <a:cs typeface="Arial" panose="020B0604020202020204" pitchFamily="34" charset="0"/>
              </a:rPr>
              <a:t> the gravest injustice and tyranny to </a:t>
            </a:r>
            <a:r>
              <a:rPr lang="en-US" sz="1600" b="1" i="0" kern="1200" spc="50" baseline="0" dirty="0">
                <a:highlight>
                  <a:srgbClr val="FFFF00"/>
                </a:highlight>
                <a:latin typeface="+mn-lt"/>
                <a:ea typeface="+mn-ea"/>
                <a:cs typeface="Arial" panose="020B0604020202020204" pitchFamily="34" charset="0"/>
              </a:rPr>
              <a:t>a gracious and loving Providence</a:t>
            </a:r>
            <a:r>
              <a:rPr lang="en-US" sz="1600" b="1" i="0" kern="1200" spc="50" baseline="0" dirty="0">
                <a:latin typeface="+mn-lt"/>
                <a:ea typeface="+mn-ea"/>
                <a:cs typeface="Arial" panose="020B0604020202020204" pitchFamily="34" charset="0"/>
              </a:rPr>
              <a:t>! How could God, when once the Day-star of the beauty of Jesus had disappeared from the sight of His people, and ascended unto the fourth heaven, cause </a:t>
            </a:r>
            <a:r>
              <a:rPr lang="en-US" sz="1600" b="1" i="0" kern="1200" spc="50" baseline="0" dirty="0">
                <a:highlight>
                  <a:srgbClr val="FFFF00"/>
                </a:highlight>
                <a:latin typeface="+mn-lt"/>
                <a:ea typeface="+mn-ea"/>
                <a:cs typeface="Arial" panose="020B0604020202020204" pitchFamily="34" charset="0"/>
              </a:rPr>
              <a:t>His holy Book, His most great testimony amongst His creatures</a:t>
            </a:r>
            <a:r>
              <a:rPr lang="en-US" sz="1600" b="1" i="0" kern="1200" spc="50" baseline="0" dirty="0">
                <a:latin typeface="+mn-lt"/>
                <a:ea typeface="+mn-ea"/>
                <a:cs typeface="Arial" panose="020B0604020202020204" pitchFamily="34" charset="0"/>
              </a:rPr>
              <a:t>, to disappear also? What would be left to that people to cling to...</a:t>
            </a:r>
          </a:p>
          <a:p>
            <a:pPr>
              <a:lnSpc>
                <a:spcPct val="90000"/>
              </a:lnSpc>
              <a:spcBef>
                <a:spcPts val="1000"/>
              </a:spcBef>
            </a:pPr>
            <a:r>
              <a:rPr lang="en-US" b="0" i="0" kern="1200" spc="50" baseline="0" dirty="0">
                <a:latin typeface="+mn-lt"/>
                <a:ea typeface="+mn-ea"/>
                <a:cs typeface="Arial" panose="020B0604020202020204" pitchFamily="34" charset="0"/>
              </a:rPr>
              <a:t>Bahá'u'lláh, The </a:t>
            </a:r>
            <a:r>
              <a:rPr lang="en-US" b="0" i="0" kern="1200" spc="50" baseline="0" dirty="0" err="1">
                <a:latin typeface="+mn-lt"/>
                <a:ea typeface="+mn-ea"/>
                <a:cs typeface="Arial" panose="020B0604020202020204" pitchFamily="34" charset="0"/>
              </a:rPr>
              <a:t>Kitáb-i-Iqan</a:t>
            </a:r>
            <a:endParaRPr lang="en-US" b="0" i="0" kern="1200" spc="50" baseline="0" dirty="0">
              <a:latin typeface="+mn-lt"/>
              <a:ea typeface="+mn-ea"/>
              <a:cs typeface="Arial" panose="020B0604020202020204" pitchFamily="34" charset="0"/>
            </a:endParaRPr>
          </a:p>
          <a:p>
            <a:pPr>
              <a:lnSpc>
                <a:spcPct val="90000"/>
              </a:lnSpc>
              <a:spcBef>
                <a:spcPts val="1000"/>
              </a:spcBef>
            </a:pPr>
            <a:endParaRPr lang="en-US" sz="1400" b="0" i="0" kern="1200" spc="50" baseline="0" dirty="0">
              <a:latin typeface="+mn-lt"/>
              <a:ea typeface="+mn-ea"/>
              <a:cs typeface="Arial" panose="020B0604020202020204" pitchFamily="34" charset="0"/>
            </a:endParaRPr>
          </a:p>
        </p:txBody>
      </p:sp>
    </p:spTree>
    <p:extLst>
      <p:ext uri="{BB962C8B-B14F-4D97-AF65-F5344CB8AC3E}">
        <p14:creationId xmlns:p14="http://schemas.microsoft.com/office/powerpoint/2010/main" val="3054500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DD5F57B-78A1-887A-A618-C53DED86FB84}"/>
              </a:ext>
            </a:extLst>
          </p:cNvPr>
          <p:cNvSpPr txBox="1"/>
          <p:nvPr/>
        </p:nvSpPr>
        <p:spPr>
          <a:xfrm>
            <a:off x="1055440" y="912990"/>
            <a:ext cx="5760640" cy="5909310"/>
          </a:xfrm>
          <a:prstGeom prst="rect">
            <a:avLst/>
          </a:prstGeom>
          <a:noFill/>
        </p:spPr>
        <p:txBody>
          <a:bodyPr wrap="square" rtlCol="0">
            <a:spAutoFit/>
          </a:bodyPr>
          <a:lstStyle/>
          <a:p>
            <a:r>
              <a:rPr lang="en-AU" b="1" dirty="0"/>
              <a:t>Krishna [says to Arjuna].</a:t>
            </a:r>
          </a:p>
          <a:p>
            <a:r>
              <a:rPr lang="en-AU" b="1" dirty="0"/>
              <a:t>…</a:t>
            </a:r>
          </a:p>
          <a:p>
            <a:r>
              <a:rPr lang="en-AU" b="1" dirty="0">
                <a:highlight>
                  <a:srgbClr val="FFFF00"/>
                </a:highlight>
              </a:rPr>
              <a:t>Thus hath been opened thee</a:t>
            </a:r>
          </a:p>
          <a:p>
            <a:r>
              <a:rPr lang="en-AU" b="1" dirty="0">
                <a:highlight>
                  <a:srgbClr val="FFFF00"/>
                </a:highlight>
              </a:rPr>
              <a:t>This Truth of Truths, the Mystery more hid</a:t>
            </a:r>
          </a:p>
          <a:p>
            <a:r>
              <a:rPr lang="en-AU" b="1" dirty="0">
                <a:highlight>
                  <a:srgbClr val="FFFF00"/>
                </a:highlight>
              </a:rPr>
              <a:t>Than any secret mystery. Meditate!</a:t>
            </a:r>
          </a:p>
          <a:p>
            <a:r>
              <a:rPr lang="en-AU" b="1" dirty="0">
                <a:highlight>
                  <a:srgbClr val="FFFF00"/>
                </a:highlight>
              </a:rPr>
              <a:t>And--as thou wilt--then act!</a:t>
            </a:r>
          </a:p>
          <a:p>
            <a:r>
              <a:rPr lang="en-AU" b="1" dirty="0"/>
              <a:t>Nay! but once more</a:t>
            </a:r>
          </a:p>
          <a:p>
            <a:r>
              <a:rPr lang="en-AU" b="1" dirty="0"/>
              <a:t>Take My last word, My utmost meaning have!</a:t>
            </a:r>
          </a:p>
          <a:p>
            <a:r>
              <a:rPr lang="en-AU" b="1" dirty="0"/>
              <a:t>Precious thou art to Me; right well-beloved!</a:t>
            </a:r>
          </a:p>
          <a:p>
            <a:r>
              <a:rPr lang="en-AU" b="1" dirty="0"/>
              <a:t>Listen! I tell thee for thy comfort this.</a:t>
            </a:r>
          </a:p>
          <a:p>
            <a:r>
              <a:rPr lang="en-AU" b="1" dirty="0"/>
              <a:t>Give Me thy heart! adore Me! serve Me! cling</a:t>
            </a:r>
          </a:p>
          <a:p>
            <a:r>
              <a:rPr lang="en-AU" b="1" dirty="0"/>
              <a:t>In faith and love and reverence to Me!</a:t>
            </a:r>
          </a:p>
          <a:p>
            <a:r>
              <a:rPr lang="en-AU" b="1" dirty="0"/>
              <a:t>So shalt thou come to Me! I promise true,</a:t>
            </a:r>
          </a:p>
          <a:p>
            <a:r>
              <a:rPr lang="en-AU" b="1" dirty="0"/>
              <a:t>For thou art sweet to Me!</a:t>
            </a:r>
          </a:p>
          <a:p>
            <a:r>
              <a:rPr lang="en-AU" b="1" dirty="0"/>
              <a:t>And let go those--</a:t>
            </a:r>
          </a:p>
          <a:p>
            <a:r>
              <a:rPr lang="en-AU" b="1" dirty="0"/>
              <a:t>Rites and writ duties! Fly to Me alone!</a:t>
            </a:r>
          </a:p>
          <a:p>
            <a:r>
              <a:rPr lang="en-AU" b="1" dirty="0"/>
              <a:t>Make Me thy single refuge! I will free</a:t>
            </a:r>
          </a:p>
          <a:p>
            <a:r>
              <a:rPr lang="en-AU" b="1" dirty="0"/>
              <a:t>Thy soul from all its sins! Be of good cheer!</a:t>
            </a:r>
          </a:p>
          <a:p>
            <a:r>
              <a:rPr lang="en-AU" dirty="0"/>
              <a:t>…</a:t>
            </a:r>
          </a:p>
          <a:p>
            <a:r>
              <a:rPr lang="en-AU" dirty="0"/>
              <a:t> </a:t>
            </a:r>
          </a:p>
          <a:p>
            <a:endParaRPr lang="en-AU" dirty="0"/>
          </a:p>
        </p:txBody>
      </p:sp>
      <p:sp>
        <p:nvSpPr>
          <p:cNvPr id="11" name="TextBox 10">
            <a:extLst>
              <a:ext uri="{FF2B5EF4-FFF2-40B4-BE49-F238E27FC236}">
                <a16:creationId xmlns:a16="http://schemas.microsoft.com/office/drawing/2014/main" id="{A6614851-2651-40CB-433B-4B8597DA7F74}"/>
              </a:ext>
            </a:extLst>
          </p:cNvPr>
          <p:cNvSpPr txBox="1"/>
          <p:nvPr/>
        </p:nvSpPr>
        <p:spPr>
          <a:xfrm>
            <a:off x="983432" y="269359"/>
            <a:ext cx="7848872" cy="584775"/>
          </a:xfrm>
          <a:prstGeom prst="rect">
            <a:avLst/>
          </a:prstGeom>
          <a:noFill/>
        </p:spPr>
        <p:txBody>
          <a:bodyPr wrap="square" rtlCol="0">
            <a:spAutoFit/>
          </a:bodyPr>
          <a:lstStyle/>
          <a:p>
            <a:r>
              <a:rPr lang="en-AU" sz="3200" b="1" dirty="0">
                <a:solidFill>
                  <a:schemeClr val="accent1">
                    <a:lumMod val="50000"/>
                  </a:schemeClr>
                </a:solidFill>
              </a:rPr>
              <a:t>From the Bhagavad-Gita</a:t>
            </a:r>
            <a:endParaRPr lang="en-AU" sz="3200" dirty="0">
              <a:solidFill>
                <a:schemeClr val="accent1">
                  <a:lumMod val="50000"/>
                </a:schemeClr>
              </a:solidFill>
            </a:endParaRPr>
          </a:p>
        </p:txBody>
      </p:sp>
      <p:sp>
        <p:nvSpPr>
          <p:cNvPr id="12" name="TextBox 11">
            <a:extLst>
              <a:ext uri="{FF2B5EF4-FFF2-40B4-BE49-F238E27FC236}">
                <a16:creationId xmlns:a16="http://schemas.microsoft.com/office/drawing/2014/main" id="{2999E6B8-74DF-1084-8CC8-7AB1020E6956}"/>
              </a:ext>
            </a:extLst>
          </p:cNvPr>
          <p:cNvSpPr txBox="1"/>
          <p:nvPr/>
        </p:nvSpPr>
        <p:spPr>
          <a:xfrm>
            <a:off x="6838257" y="912990"/>
            <a:ext cx="5040560" cy="3139321"/>
          </a:xfrm>
          <a:prstGeom prst="rect">
            <a:avLst/>
          </a:prstGeom>
          <a:noFill/>
        </p:spPr>
        <p:txBody>
          <a:bodyPr wrap="square" rtlCol="0">
            <a:spAutoFit/>
          </a:bodyPr>
          <a:lstStyle/>
          <a:p>
            <a:r>
              <a:rPr lang="en-AU" b="1" dirty="0"/>
              <a:t>Arjuna [replies to Krishna].</a:t>
            </a:r>
          </a:p>
          <a:p>
            <a:endParaRPr lang="en-AU" b="1" dirty="0"/>
          </a:p>
          <a:p>
            <a:r>
              <a:rPr lang="en-AU" b="1" dirty="0"/>
              <a:t>Trouble and ignorance are gone! the Light</a:t>
            </a:r>
          </a:p>
          <a:p>
            <a:r>
              <a:rPr lang="en-AU" b="1" dirty="0"/>
              <a:t>Hath come unto me, by Thy favour, Lord!</a:t>
            </a:r>
          </a:p>
          <a:p>
            <a:r>
              <a:rPr lang="en-AU" b="1" dirty="0"/>
              <a:t>Now am I fixed! my doubt is fled away!</a:t>
            </a:r>
          </a:p>
          <a:p>
            <a:r>
              <a:rPr lang="en-AU" b="1" dirty="0">
                <a:highlight>
                  <a:srgbClr val="FFFF00"/>
                </a:highlight>
              </a:rPr>
              <a:t>According to Thy word, so will I do!</a:t>
            </a:r>
          </a:p>
          <a:p>
            <a:r>
              <a:rPr lang="en-AU" b="1" dirty="0"/>
              <a:t> </a:t>
            </a:r>
          </a:p>
          <a:p>
            <a:pPr algn="r"/>
            <a:r>
              <a:rPr lang="en-AU" i="1" dirty="0"/>
              <a:t>The Song Celestial. Or Bhagavad-Gita</a:t>
            </a:r>
            <a:r>
              <a:rPr lang="en-AU" dirty="0"/>
              <a:t> , chapter XVIII, Translated from the Sanskrit Text by Sir Edwin Arnold.</a:t>
            </a:r>
          </a:p>
          <a:p>
            <a:endParaRPr lang="en-AU" dirty="0"/>
          </a:p>
        </p:txBody>
      </p:sp>
      <p:pic>
        <p:nvPicPr>
          <p:cNvPr id="14" name="Picture 13">
            <a:extLst>
              <a:ext uri="{FF2B5EF4-FFF2-40B4-BE49-F238E27FC236}">
                <a16:creationId xmlns:a16="http://schemas.microsoft.com/office/drawing/2014/main" id="{3C3C2670-5504-6573-82E8-1866B1A75E1A}"/>
              </a:ext>
            </a:extLst>
          </p:cNvPr>
          <p:cNvPicPr>
            <a:picLocks noChangeAspect="1"/>
          </p:cNvPicPr>
          <p:nvPr/>
        </p:nvPicPr>
        <p:blipFill>
          <a:blip r:embed="rId2"/>
          <a:stretch>
            <a:fillRect/>
          </a:stretch>
        </p:blipFill>
        <p:spPr>
          <a:xfrm>
            <a:off x="8184232" y="3630188"/>
            <a:ext cx="1966727" cy="2953044"/>
          </a:xfrm>
          <a:prstGeom prst="rect">
            <a:avLst/>
          </a:prstGeom>
        </p:spPr>
      </p:pic>
    </p:spTree>
    <p:extLst>
      <p:ext uri="{BB962C8B-B14F-4D97-AF65-F5344CB8AC3E}">
        <p14:creationId xmlns:p14="http://schemas.microsoft.com/office/powerpoint/2010/main" val="772267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18BB4AA-6558-AAC9-F55A-939FB0716E2B}"/>
              </a:ext>
            </a:extLst>
          </p:cNvPr>
          <p:cNvSpPr txBox="1"/>
          <p:nvPr/>
        </p:nvSpPr>
        <p:spPr>
          <a:xfrm>
            <a:off x="1847528" y="1844824"/>
            <a:ext cx="8712968" cy="3693319"/>
          </a:xfrm>
          <a:prstGeom prst="rect">
            <a:avLst/>
          </a:prstGeom>
          <a:noFill/>
        </p:spPr>
        <p:txBody>
          <a:bodyPr wrap="square" rtlCol="0">
            <a:spAutoFit/>
          </a:bodyPr>
          <a:lstStyle/>
          <a:p>
            <a:r>
              <a:rPr lang="en-AU" sz="2400" b="1" dirty="0">
                <a:highlight>
                  <a:srgbClr val="FFFF00"/>
                </a:highlight>
              </a:rPr>
              <a:t>In the beginning was the Word, and the Word was with God, and the Word was God. </a:t>
            </a:r>
            <a:r>
              <a:rPr lang="en-AU" sz="2400" b="1" baseline="30000" dirty="0">
                <a:highlight>
                  <a:srgbClr val="FFFF00"/>
                </a:highlight>
              </a:rPr>
              <a:t> </a:t>
            </a:r>
            <a:r>
              <a:rPr lang="en-AU" sz="2400" b="1" dirty="0"/>
              <a:t>He was with God in the beginning. </a:t>
            </a:r>
            <a:r>
              <a:rPr lang="en-AU" sz="2400" b="1" baseline="30000" dirty="0"/>
              <a:t> </a:t>
            </a:r>
            <a:r>
              <a:rPr lang="en-AU" sz="2400" b="1" dirty="0"/>
              <a:t>Through him all things were made; without him nothing was made that has been made. </a:t>
            </a:r>
            <a:r>
              <a:rPr lang="en-AU" sz="2400" b="1" baseline="30000" dirty="0"/>
              <a:t> </a:t>
            </a:r>
            <a:r>
              <a:rPr lang="en-AU" sz="2400" b="1" dirty="0"/>
              <a:t>In him was life, and that life was the light of all mankind. </a:t>
            </a:r>
            <a:r>
              <a:rPr lang="en-AU" sz="2400" b="1" baseline="30000" dirty="0"/>
              <a:t> </a:t>
            </a:r>
            <a:r>
              <a:rPr lang="en-AU" sz="2400" b="1" dirty="0"/>
              <a:t>The light shines in the darkness, and the darkness has not overcome it.</a:t>
            </a:r>
          </a:p>
          <a:p>
            <a:endParaRPr lang="en-AU" sz="2400" dirty="0"/>
          </a:p>
          <a:p>
            <a:pPr algn="r"/>
            <a:r>
              <a:rPr lang="en-AU" sz="2000" dirty="0"/>
              <a:t>The Gospel according to John, verses 1.1 – 1.5.</a:t>
            </a:r>
          </a:p>
          <a:p>
            <a:endParaRPr lang="en-AU" dirty="0"/>
          </a:p>
        </p:txBody>
      </p:sp>
      <p:sp>
        <p:nvSpPr>
          <p:cNvPr id="15" name="TextBox 14">
            <a:extLst>
              <a:ext uri="{FF2B5EF4-FFF2-40B4-BE49-F238E27FC236}">
                <a16:creationId xmlns:a16="http://schemas.microsoft.com/office/drawing/2014/main" id="{250795D8-85F0-8B8F-C65A-5665F6F810EF}"/>
              </a:ext>
            </a:extLst>
          </p:cNvPr>
          <p:cNvSpPr txBox="1"/>
          <p:nvPr/>
        </p:nvSpPr>
        <p:spPr>
          <a:xfrm>
            <a:off x="1055440" y="810353"/>
            <a:ext cx="7848872" cy="584775"/>
          </a:xfrm>
          <a:prstGeom prst="rect">
            <a:avLst/>
          </a:prstGeom>
          <a:noFill/>
        </p:spPr>
        <p:txBody>
          <a:bodyPr wrap="square" rtlCol="0">
            <a:spAutoFit/>
          </a:bodyPr>
          <a:lstStyle/>
          <a:p>
            <a:r>
              <a:rPr lang="en-AU" sz="3200" b="1" dirty="0">
                <a:solidFill>
                  <a:schemeClr val="accent1">
                    <a:lumMod val="50000"/>
                  </a:schemeClr>
                </a:solidFill>
              </a:rPr>
              <a:t>The Gospel according to John</a:t>
            </a:r>
          </a:p>
        </p:txBody>
      </p:sp>
      <p:pic>
        <p:nvPicPr>
          <p:cNvPr id="19" name="Picture 18">
            <a:extLst>
              <a:ext uri="{FF2B5EF4-FFF2-40B4-BE49-F238E27FC236}">
                <a16:creationId xmlns:a16="http://schemas.microsoft.com/office/drawing/2014/main" id="{54A60ED0-F7FA-DED4-C02C-BF2643CC306D}"/>
              </a:ext>
            </a:extLst>
          </p:cNvPr>
          <p:cNvPicPr>
            <a:picLocks noChangeAspect="1"/>
          </p:cNvPicPr>
          <p:nvPr/>
        </p:nvPicPr>
        <p:blipFill>
          <a:blip r:embed="rId2"/>
          <a:stretch>
            <a:fillRect/>
          </a:stretch>
        </p:blipFill>
        <p:spPr>
          <a:xfrm>
            <a:off x="1922679" y="4530031"/>
            <a:ext cx="3024336" cy="2016224"/>
          </a:xfrm>
          <a:prstGeom prst="rect">
            <a:avLst/>
          </a:prstGeom>
        </p:spPr>
      </p:pic>
    </p:spTree>
    <p:extLst>
      <p:ext uri="{BB962C8B-B14F-4D97-AF65-F5344CB8AC3E}">
        <p14:creationId xmlns:p14="http://schemas.microsoft.com/office/powerpoint/2010/main" val="2113713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798299F0-C5F3-575D-1C1A-41A13D7B8A0B}"/>
              </a:ext>
            </a:extLst>
          </p:cNvPr>
          <p:cNvSpPr txBox="1"/>
          <p:nvPr/>
        </p:nvSpPr>
        <p:spPr>
          <a:xfrm>
            <a:off x="1030491" y="1700808"/>
            <a:ext cx="9865096" cy="4801314"/>
          </a:xfrm>
          <a:prstGeom prst="rect">
            <a:avLst/>
          </a:prstGeom>
          <a:noFill/>
        </p:spPr>
        <p:txBody>
          <a:bodyPr wrap="square" rtlCol="0">
            <a:spAutoFit/>
          </a:bodyPr>
          <a:lstStyle/>
          <a:p>
            <a:pPr fontAlgn="base"/>
            <a:r>
              <a:rPr lang="en-AU" sz="2400" b="1" dirty="0"/>
              <a:t>Know thou, moreover, that </a:t>
            </a:r>
            <a:r>
              <a:rPr lang="en-AU" sz="2400" b="1" dirty="0">
                <a:highlight>
                  <a:srgbClr val="FFFF00"/>
                </a:highlight>
              </a:rPr>
              <a:t>the Word of God—exalted be His glory—is higher and far superior to that which the senses can perceive</a:t>
            </a:r>
            <a:r>
              <a:rPr lang="en-AU" sz="2400" b="1" dirty="0"/>
              <a:t>, for it is sanctified from any property or substance. It </a:t>
            </a:r>
            <a:r>
              <a:rPr lang="en-AU" sz="2400" b="1" dirty="0" err="1"/>
              <a:t>transcendeth</a:t>
            </a:r>
            <a:r>
              <a:rPr lang="en-AU" sz="2400" b="1" dirty="0"/>
              <a:t> the limitations of known elements and is exalted above all the essential and recognized substances</a:t>
            </a:r>
            <a:r>
              <a:rPr lang="en-AU" sz="2400" b="1" dirty="0">
                <a:highlight>
                  <a:srgbClr val="FFFF00"/>
                </a:highlight>
              </a:rPr>
              <a:t>. It became manifest without any syllable or sound</a:t>
            </a:r>
            <a:r>
              <a:rPr lang="en-AU" sz="2400" b="1" dirty="0"/>
              <a:t> and is none but the Command of God which </a:t>
            </a:r>
            <a:r>
              <a:rPr lang="en-AU" sz="2400" b="1" dirty="0" err="1"/>
              <a:t>pervadeth</a:t>
            </a:r>
            <a:r>
              <a:rPr lang="en-AU" sz="2400" b="1" dirty="0"/>
              <a:t> all created things. It hath never been withheld from the world of being. It is God’s all-pervasive grace, from which all grace doth emanate. It is an entity far removed above all that hath been and shall be.</a:t>
            </a:r>
          </a:p>
          <a:p>
            <a:pPr fontAlgn="base"/>
            <a:endParaRPr lang="en-AU" sz="2400" b="1" dirty="0"/>
          </a:p>
          <a:p>
            <a:pPr algn="r" fontAlgn="base"/>
            <a:r>
              <a:rPr lang="en-AU" sz="2400" dirty="0"/>
              <a:t>Tablets of Bahá’u’lláh</a:t>
            </a:r>
          </a:p>
          <a:p>
            <a:endParaRPr lang="en-AU" dirty="0"/>
          </a:p>
        </p:txBody>
      </p:sp>
      <p:sp>
        <p:nvSpPr>
          <p:cNvPr id="44" name="TextBox 43">
            <a:extLst>
              <a:ext uri="{FF2B5EF4-FFF2-40B4-BE49-F238E27FC236}">
                <a16:creationId xmlns:a16="http://schemas.microsoft.com/office/drawing/2014/main" id="{C2C98F77-3F39-E532-284E-903933822C6B}"/>
              </a:ext>
            </a:extLst>
          </p:cNvPr>
          <p:cNvSpPr txBox="1"/>
          <p:nvPr/>
        </p:nvSpPr>
        <p:spPr>
          <a:xfrm>
            <a:off x="1055440" y="810353"/>
            <a:ext cx="7848872" cy="584775"/>
          </a:xfrm>
          <a:prstGeom prst="rect">
            <a:avLst/>
          </a:prstGeom>
          <a:noFill/>
        </p:spPr>
        <p:txBody>
          <a:bodyPr wrap="square" rtlCol="0">
            <a:spAutoFit/>
          </a:bodyPr>
          <a:lstStyle/>
          <a:p>
            <a:r>
              <a:rPr lang="en-AU" sz="3200" b="1" dirty="0">
                <a:solidFill>
                  <a:schemeClr val="accent1">
                    <a:lumMod val="50000"/>
                  </a:schemeClr>
                </a:solidFill>
              </a:rPr>
              <a:t>Without syllable or sound</a:t>
            </a:r>
          </a:p>
        </p:txBody>
      </p:sp>
      <p:pic>
        <p:nvPicPr>
          <p:cNvPr id="46" name="Picture 45">
            <a:extLst>
              <a:ext uri="{FF2B5EF4-FFF2-40B4-BE49-F238E27FC236}">
                <a16:creationId xmlns:a16="http://schemas.microsoft.com/office/drawing/2014/main" id="{7E51F029-9E81-E687-21C0-0A9B2FD0868D}"/>
              </a:ext>
            </a:extLst>
          </p:cNvPr>
          <p:cNvPicPr>
            <a:picLocks noChangeAspect="1"/>
          </p:cNvPicPr>
          <p:nvPr/>
        </p:nvPicPr>
        <p:blipFill>
          <a:blip r:embed="rId2"/>
          <a:srcRect l="13825" r="13825"/>
          <a:stretch>
            <a:fillRect/>
          </a:stretch>
        </p:blipFill>
        <p:spPr>
          <a:xfrm>
            <a:off x="9917951" y="289743"/>
            <a:ext cx="1955271" cy="1504319"/>
          </a:xfrm>
          <a:prstGeom prst="rect">
            <a:avLst/>
          </a:prstGeom>
        </p:spPr>
      </p:pic>
    </p:spTree>
    <p:extLst>
      <p:ext uri="{BB962C8B-B14F-4D97-AF65-F5344CB8AC3E}">
        <p14:creationId xmlns:p14="http://schemas.microsoft.com/office/powerpoint/2010/main" val="4028410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Box 76">
            <a:extLst>
              <a:ext uri="{FF2B5EF4-FFF2-40B4-BE49-F238E27FC236}">
                <a16:creationId xmlns:a16="http://schemas.microsoft.com/office/drawing/2014/main" id="{7BC85BA8-FC4A-DE03-194D-5860B3ED7386}"/>
              </a:ext>
            </a:extLst>
          </p:cNvPr>
          <p:cNvSpPr txBox="1"/>
          <p:nvPr/>
        </p:nvSpPr>
        <p:spPr>
          <a:xfrm>
            <a:off x="2207568" y="1916832"/>
            <a:ext cx="6768752" cy="2862322"/>
          </a:xfrm>
          <a:prstGeom prst="rect">
            <a:avLst/>
          </a:prstGeom>
          <a:noFill/>
        </p:spPr>
        <p:txBody>
          <a:bodyPr wrap="square" rtlCol="0">
            <a:spAutoFit/>
          </a:bodyPr>
          <a:lstStyle/>
          <a:p>
            <a:r>
              <a:rPr lang="en-AU" sz="2000" b="1" dirty="0">
                <a:solidFill>
                  <a:schemeClr val="bg1"/>
                </a:solidFill>
                <a:highlight>
                  <a:srgbClr val="0000FF"/>
                </a:highlight>
              </a:rPr>
              <a:t>Potent</a:t>
            </a:r>
          </a:p>
          <a:p>
            <a:endParaRPr lang="en-AU" sz="2000" b="1" dirty="0"/>
          </a:p>
          <a:p>
            <a:r>
              <a:rPr lang="en-AU" sz="2000" b="1" dirty="0">
                <a:highlight>
                  <a:srgbClr val="FFFF00"/>
                </a:highlight>
              </a:rPr>
              <a:t>EVERY word that </a:t>
            </a:r>
            <a:r>
              <a:rPr lang="en-AU" sz="2000" b="1" dirty="0" err="1">
                <a:highlight>
                  <a:srgbClr val="FFFF00"/>
                </a:highlight>
              </a:rPr>
              <a:t>proceedeth</a:t>
            </a:r>
            <a:r>
              <a:rPr lang="en-AU" sz="2000" b="1" dirty="0">
                <a:highlight>
                  <a:srgbClr val="FFFF00"/>
                </a:highlight>
              </a:rPr>
              <a:t> out of the mouth of God is endowed with such potency as can instil new life into every human frame</a:t>
            </a:r>
            <a:r>
              <a:rPr lang="en-AU" sz="2000" b="1" dirty="0"/>
              <a:t>, if ye be of them that comprehend this truth. All the wondrous works ye behold in this world have been manifested through the operation of His supreme and most exalted Will, His wondrous and inflexible Purpose. </a:t>
            </a:r>
          </a:p>
        </p:txBody>
      </p:sp>
      <p:sp>
        <p:nvSpPr>
          <p:cNvPr id="78" name="TextBox 77">
            <a:extLst>
              <a:ext uri="{FF2B5EF4-FFF2-40B4-BE49-F238E27FC236}">
                <a16:creationId xmlns:a16="http://schemas.microsoft.com/office/drawing/2014/main" id="{A3C87ABB-0A97-45B1-0660-17B3635FC811}"/>
              </a:ext>
            </a:extLst>
          </p:cNvPr>
          <p:cNvSpPr txBox="1"/>
          <p:nvPr/>
        </p:nvSpPr>
        <p:spPr>
          <a:xfrm>
            <a:off x="551384" y="332656"/>
            <a:ext cx="4896544" cy="1077218"/>
          </a:xfrm>
          <a:prstGeom prst="rect">
            <a:avLst/>
          </a:prstGeom>
          <a:noFill/>
        </p:spPr>
        <p:txBody>
          <a:bodyPr wrap="square" rtlCol="0">
            <a:spAutoFit/>
          </a:bodyPr>
          <a:lstStyle/>
          <a:p>
            <a:r>
              <a:rPr lang="en-AU" sz="3200" b="1" dirty="0">
                <a:solidFill>
                  <a:schemeClr val="accent1">
                    <a:lumMod val="50000"/>
                  </a:schemeClr>
                </a:solidFill>
              </a:rPr>
              <a:t>Characteristics of the Word of God</a:t>
            </a:r>
          </a:p>
        </p:txBody>
      </p:sp>
      <p:sp>
        <p:nvSpPr>
          <p:cNvPr id="79" name="TextBox 78">
            <a:extLst>
              <a:ext uri="{FF2B5EF4-FFF2-40B4-BE49-F238E27FC236}">
                <a16:creationId xmlns:a16="http://schemas.microsoft.com/office/drawing/2014/main" id="{87D255FF-8AC4-46E6-5E2E-6942DC566358}"/>
              </a:ext>
            </a:extLst>
          </p:cNvPr>
          <p:cNvSpPr txBox="1"/>
          <p:nvPr/>
        </p:nvSpPr>
        <p:spPr>
          <a:xfrm>
            <a:off x="8976320" y="5382508"/>
            <a:ext cx="2880320" cy="369332"/>
          </a:xfrm>
          <a:prstGeom prst="rect">
            <a:avLst/>
          </a:prstGeom>
          <a:noFill/>
        </p:spPr>
        <p:txBody>
          <a:bodyPr wrap="square" rtlCol="0">
            <a:spAutoFit/>
          </a:bodyPr>
          <a:lstStyle/>
          <a:p>
            <a:r>
              <a:rPr lang="en-AU" b="1" dirty="0"/>
              <a:t>Bahá’u’lláh</a:t>
            </a:r>
          </a:p>
        </p:txBody>
      </p:sp>
      <p:pic>
        <p:nvPicPr>
          <p:cNvPr id="3" name="Picture 2">
            <a:extLst>
              <a:ext uri="{FF2B5EF4-FFF2-40B4-BE49-F238E27FC236}">
                <a16:creationId xmlns:a16="http://schemas.microsoft.com/office/drawing/2014/main" id="{EB25A0B8-8AD5-0CC2-CD27-1D316702F99D}"/>
              </a:ext>
            </a:extLst>
          </p:cNvPr>
          <p:cNvPicPr>
            <a:picLocks noChangeAspect="1"/>
          </p:cNvPicPr>
          <p:nvPr/>
        </p:nvPicPr>
        <p:blipFill>
          <a:blip r:embed="rId2"/>
          <a:stretch>
            <a:fillRect/>
          </a:stretch>
        </p:blipFill>
        <p:spPr>
          <a:xfrm>
            <a:off x="9021241" y="538336"/>
            <a:ext cx="2619375" cy="1743075"/>
          </a:xfrm>
          <a:prstGeom prst="rect">
            <a:avLst/>
          </a:prstGeom>
        </p:spPr>
      </p:pic>
    </p:spTree>
    <p:extLst>
      <p:ext uri="{BB962C8B-B14F-4D97-AF65-F5344CB8AC3E}">
        <p14:creationId xmlns:p14="http://schemas.microsoft.com/office/powerpoint/2010/main" val="1628771861"/>
      </p:ext>
    </p:extLst>
  </p:cSld>
  <p:clrMapOvr>
    <a:masterClrMapping/>
  </p:clrMapOvr>
</p:sld>
</file>

<file path=ppt/theme/theme1.xml><?xml version="1.0" encoding="utf-8"?>
<a:theme xmlns:a="http://schemas.openxmlformats.org/drawingml/2006/main" name="Office Theme">
  <a:themeElements>
    <a:clrScheme name="Droplet">
      <a:dk1>
        <a:srgbClr val="000000"/>
      </a:dk1>
      <a:lt1>
        <a:srgbClr val="FFFFFF"/>
      </a:lt1>
      <a:dk2>
        <a:srgbClr val="0065A8"/>
      </a:dk2>
      <a:lt2>
        <a:srgbClr val="E7E6E6"/>
      </a:lt2>
      <a:accent1>
        <a:srgbClr val="FDCFFD"/>
      </a:accent1>
      <a:accent2>
        <a:srgbClr val="B6DFFF"/>
      </a:accent2>
      <a:accent3>
        <a:srgbClr val="8AE3A8"/>
      </a:accent3>
      <a:accent4>
        <a:srgbClr val="A69BFB"/>
      </a:accent4>
      <a:accent5>
        <a:srgbClr val="B5C3FF"/>
      </a:accent5>
      <a:accent6>
        <a:srgbClr val="73E9C4"/>
      </a:accent6>
      <a:hlink>
        <a:srgbClr val="0563C1"/>
      </a:hlink>
      <a:folHlink>
        <a:srgbClr val="954F72"/>
      </a:folHlink>
    </a:clrScheme>
    <a:fontScheme name="Custom 2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oplet-Design-TM34316244_Win32_SD_v9" id="{4C371580-6163-46D2-96AA-0DCC330A1B9A}" vid="{FC8D8AFF-D381-4C29-B9DC-A81BA0CD1B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CCC5ED-FDC5-47FC-8E7E-D334979F14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4FA603-F875-4A03-93C9-402691CFAD8E}">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2421B937-7172-47A3-B8EF-010B04CBBB90}">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Droplet design</Template>
  <TotalTime>160</TotalTime>
  <Words>1823</Words>
  <Application>Microsoft Office PowerPoint</Application>
  <PresentationFormat>Widescreen</PresentationFormat>
  <Paragraphs>129</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Aptos</vt:lpstr>
      <vt:lpstr>Arial</vt:lpstr>
      <vt:lpstr>Calibri</vt:lpstr>
      <vt:lpstr>Office Theme</vt:lpstr>
      <vt:lpstr>THE CREATIVE WORD OF GOD</vt:lpstr>
      <vt:lpstr>PowerPoint Presentation</vt:lpstr>
      <vt:lpstr>What do the major religions say?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Colin Dibdin</dc:creator>
  <cp:lastModifiedBy>Colin Dibdin</cp:lastModifiedBy>
  <cp:revision>18</cp:revision>
  <dcterms:created xsi:type="dcterms:W3CDTF">2026-03-12T00:47:08Z</dcterms:created>
  <dcterms:modified xsi:type="dcterms:W3CDTF">2026-03-12T04:06:14Z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